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sldIdLst>
    <p:sldId id="256" r:id="rId2"/>
    <p:sldId id="289" r:id="rId3"/>
    <p:sldId id="290" r:id="rId4"/>
    <p:sldId id="308" r:id="rId5"/>
    <p:sldId id="292" r:id="rId6"/>
    <p:sldId id="293" r:id="rId7"/>
    <p:sldId id="295" r:id="rId8"/>
    <p:sldId id="296" r:id="rId9"/>
    <p:sldId id="309" r:id="rId10"/>
    <p:sldId id="297" r:id="rId11"/>
    <p:sldId id="298" r:id="rId12"/>
    <p:sldId id="299" r:id="rId13"/>
    <p:sldId id="300" r:id="rId14"/>
    <p:sldId id="310" r:id="rId15"/>
    <p:sldId id="301" r:id="rId16"/>
    <p:sldId id="302" r:id="rId17"/>
    <p:sldId id="294" r:id="rId18"/>
    <p:sldId id="303" r:id="rId19"/>
    <p:sldId id="304" r:id="rId20"/>
    <p:sldId id="311" r:id="rId21"/>
    <p:sldId id="305" r:id="rId22"/>
    <p:sldId id="291" r:id="rId23"/>
    <p:sldId id="306" r:id="rId24"/>
    <p:sldId id="307" r:id="rId25"/>
    <p:sldId id="312" r:id="rId26"/>
  </p:sldIdLst>
  <p:sldSz cx="12195175" cy="6858000"/>
  <p:notesSz cx="6858000" cy="9144000"/>
  <p:embeddedFontLst>
    <p:embeddedFont>
      <p:font typeface="张海山锐线体简" panose="02000000000000000000" pitchFamily="2" charset="-122"/>
      <p:regular r:id="rId28"/>
    </p:embeddedFont>
    <p:embeddedFont>
      <p:font typeface="Agency FB" panose="020B0503020202020204" pitchFamily="34" charset="0"/>
      <p:regular r:id="rId29"/>
      <p:bold r:id="rId30"/>
    </p:embeddedFont>
    <p:embeddedFont>
      <p:font typeface="Calibri" panose="020F0502020204030204" pitchFamily="34" charset="0"/>
      <p:regular r:id="rId31"/>
      <p:bold r:id="rId32"/>
      <p:italic r:id="rId33"/>
      <p:boldItalic r:id="rId34"/>
    </p:embeddedFont>
  </p:embeddedFontLst>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697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97F4"/>
    <a:srgbClr val="33E5FF"/>
    <a:srgbClr val="053951"/>
    <a:srgbClr val="000F1E"/>
    <a:srgbClr val="111111"/>
    <a:srgbClr val="179EEE"/>
    <a:srgbClr val="3F6FB7"/>
    <a:srgbClr val="B28A35"/>
    <a:srgbClr val="E4C874"/>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500" autoAdjust="0"/>
    <p:restoredTop sz="94660"/>
  </p:normalViewPr>
  <p:slideViewPr>
    <p:cSldViewPr showGuides="1">
      <p:cViewPr>
        <p:scale>
          <a:sx n="66" d="100"/>
          <a:sy n="66" d="100"/>
        </p:scale>
        <p:origin x="1020" y="1086"/>
      </p:cViewPr>
      <p:guideLst>
        <p:guide orient="horz" pos="2115"/>
        <p:guide pos="6971"/>
      </p:guideLst>
    </p:cSldViewPr>
  </p:slideViewPr>
  <p:notesTextViewPr>
    <p:cViewPr>
      <p:scale>
        <a:sx n="1" d="1"/>
        <a:sy n="1" d="1"/>
      </p:scale>
      <p:origin x="0" y="0"/>
    </p:cViewPr>
  </p:notesTextViewPr>
  <p:sorterViewPr>
    <p:cViewPr>
      <p:scale>
        <a:sx n="33" d="100"/>
        <a:sy n="33" d="100"/>
      </p:scale>
      <p:origin x="0" y="0"/>
    </p:cViewPr>
  </p:sorterViewPr>
  <p:notesViewPr>
    <p:cSldViewPr>
      <p:cViewPr varScale="1">
        <p:scale>
          <a:sx n="78" d="100"/>
          <a:sy n="78" d="100"/>
        </p:scale>
        <p:origin x="339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tags" Target="tags/tag1.xml"/></Relationships>
</file>

<file path=ppt/media/image1.jpg>
</file>

<file path=ppt/media/image2.jpg>
</file>

<file path=ppt/media/image3.pn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501A41-A85B-4BA3-A58B-5DF29B5ACF29}" type="datetimeFigureOut">
              <a:rPr lang="zh-CN" altLang="en-US" smtClean="0"/>
              <a:t>2017/5/19</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C788F8D-94BC-43CD-A0DF-0660451385C5}" type="slidenum">
              <a:rPr lang="zh-CN" altLang="en-US" smtClean="0"/>
              <a:t>‹#›</a:t>
            </a:fld>
            <a:endParaRPr lang="zh-CN" altLang="en-US"/>
          </a:p>
        </p:txBody>
      </p:sp>
    </p:spTree>
    <p:extLst>
      <p:ext uri="{BB962C8B-B14F-4D97-AF65-F5344CB8AC3E}">
        <p14:creationId xmlns:p14="http://schemas.microsoft.com/office/powerpoint/2010/main" val="9160524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788F8D-94BC-43CD-A0DF-0660451385C5}" type="slidenum">
              <a:rPr lang="zh-CN" altLang="en-US" smtClean="0"/>
              <a:t>1</a:t>
            </a:fld>
            <a:endParaRPr lang="zh-CN" altLang="en-US"/>
          </a:p>
        </p:txBody>
      </p:sp>
    </p:spTree>
    <p:extLst>
      <p:ext uri="{BB962C8B-B14F-4D97-AF65-F5344CB8AC3E}">
        <p14:creationId xmlns:p14="http://schemas.microsoft.com/office/powerpoint/2010/main" val="835108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816907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33149174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11619437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3232476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788F8D-94BC-43CD-A0DF-0660451385C5}" type="slidenum">
              <a:rPr lang="zh-CN" altLang="en-US" smtClean="0"/>
              <a:t>14</a:t>
            </a:fld>
            <a:endParaRPr lang="zh-CN" altLang="en-US"/>
          </a:p>
        </p:txBody>
      </p:sp>
    </p:spTree>
    <p:extLst>
      <p:ext uri="{BB962C8B-B14F-4D97-AF65-F5344CB8AC3E}">
        <p14:creationId xmlns:p14="http://schemas.microsoft.com/office/powerpoint/2010/main" val="1789252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3462805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877517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5279996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37860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140577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788F8D-94BC-43CD-A0DF-0660451385C5}" type="slidenum">
              <a:rPr lang="zh-CN" altLang="en-US" smtClean="0"/>
              <a:t>2</a:t>
            </a:fld>
            <a:endParaRPr lang="zh-CN" altLang="en-US"/>
          </a:p>
        </p:txBody>
      </p:sp>
    </p:spTree>
    <p:extLst>
      <p:ext uri="{BB962C8B-B14F-4D97-AF65-F5344CB8AC3E}">
        <p14:creationId xmlns:p14="http://schemas.microsoft.com/office/powerpoint/2010/main" val="21203399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788F8D-94BC-43CD-A0DF-0660451385C5}" type="slidenum">
              <a:rPr lang="zh-CN" altLang="en-US" smtClean="0"/>
              <a:t>20</a:t>
            </a:fld>
            <a:endParaRPr lang="zh-CN" altLang="en-US"/>
          </a:p>
        </p:txBody>
      </p:sp>
    </p:spTree>
    <p:extLst>
      <p:ext uri="{BB962C8B-B14F-4D97-AF65-F5344CB8AC3E}">
        <p14:creationId xmlns:p14="http://schemas.microsoft.com/office/powerpoint/2010/main" val="29126589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18768321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6794664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37093946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16690104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788F8D-94BC-43CD-A0DF-0660451385C5}" type="slidenum">
              <a:rPr lang="zh-CN" altLang="en-US" smtClean="0"/>
              <a:t>25</a:t>
            </a:fld>
            <a:endParaRPr lang="zh-CN" altLang="en-US"/>
          </a:p>
        </p:txBody>
      </p:sp>
    </p:spTree>
    <p:extLst>
      <p:ext uri="{BB962C8B-B14F-4D97-AF65-F5344CB8AC3E}">
        <p14:creationId xmlns:p14="http://schemas.microsoft.com/office/powerpoint/2010/main" val="1998346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788F8D-94BC-43CD-A0DF-0660451385C5}" type="slidenum">
              <a:rPr lang="zh-CN" altLang="en-US" smtClean="0"/>
              <a:t>3</a:t>
            </a:fld>
            <a:endParaRPr lang="zh-CN" altLang="en-US"/>
          </a:p>
        </p:txBody>
      </p:sp>
    </p:spTree>
    <p:extLst>
      <p:ext uri="{BB962C8B-B14F-4D97-AF65-F5344CB8AC3E}">
        <p14:creationId xmlns:p14="http://schemas.microsoft.com/office/powerpoint/2010/main" val="4198817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71361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3207029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42905004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4546905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4085778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C788F8D-94BC-43CD-A0DF-0660451385C5}" type="slidenum">
              <a:rPr lang="zh-CN" altLang="en-US" smtClean="0"/>
              <a:t>9</a:t>
            </a:fld>
            <a:endParaRPr lang="zh-CN" altLang="en-US"/>
          </a:p>
        </p:txBody>
      </p:sp>
    </p:spTree>
    <p:extLst>
      <p:ext uri="{BB962C8B-B14F-4D97-AF65-F5344CB8AC3E}">
        <p14:creationId xmlns:p14="http://schemas.microsoft.com/office/powerpoint/2010/main" val="34670485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与标题">
    <p:bg>
      <p:bgPr>
        <a:gradFill>
          <a:gsLst>
            <a:gs pos="0">
              <a:srgbClr val="053951"/>
            </a:gs>
            <a:gs pos="90000">
              <a:srgbClr val="000F1E"/>
            </a:gs>
          </a:gsLst>
          <a:lin ang="54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9637919"/>
      </p:ext>
    </p:extLst>
  </p:cSld>
  <p:clrMapOvr>
    <a:masterClrMapping/>
  </p:clrMapOvr>
  <p:transition spd="slow">
    <p:comb/>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Mai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37409" y="516467"/>
            <a:ext cx="7520358" cy="471365"/>
          </a:xfrm>
          <a:prstGeom prst="rect">
            <a:avLst/>
          </a:prstGeom>
        </p:spPr>
        <p:txBody>
          <a:bodyPr wrap="none" lIns="0" tIns="0" rIns="0" bIns="0" anchor="ctr">
            <a:noAutofit/>
          </a:bodyPr>
          <a:lstStyle>
            <a:lvl1pPr algn="ctr">
              <a:defRPr sz="2667" b="1" baseline="0">
                <a:solidFill>
                  <a:schemeClr val="tx1">
                    <a:lumMod val="50000"/>
                    <a:lumOff val="50000"/>
                  </a:schemeClr>
                </a:solidFill>
              </a:defRPr>
            </a:lvl1pPr>
          </a:lstStyle>
          <a:p>
            <a:r>
              <a:rPr lang="en-US" dirty="0" smtClean="0"/>
              <a:t>Click To Edit Master Title Style</a:t>
            </a:r>
            <a:endParaRPr lang="en-US" dirty="0"/>
          </a:p>
        </p:txBody>
      </p:sp>
      <p:sp>
        <p:nvSpPr>
          <p:cNvPr id="15" name="Text Placeholder 3"/>
          <p:cNvSpPr>
            <a:spLocks noGrp="1"/>
          </p:cNvSpPr>
          <p:nvPr>
            <p:ph type="body" sz="half" idx="2" hasCustomPrompt="1"/>
          </p:nvPr>
        </p:nvSpPr>
        <p:spPr>
          <a:xfrm>
            <a:off x="3353673" y="985788"/>
            <a:ext cx="5487829" cy="267661"/>
          </a:xfrm>
          <a:prstGeom prst="rect">
            <a:avLst/>
          </a:prstGeom>
        </p:spPr>
        <p:txBody>
          <a:bodyPr wrap="none" lIns="0" tIns="0" rIns="0" bIns="0" anchor="ctr">
            <a:noAutofit/>
          </a:bodyPr>
          <a:lstStyle>
            <a:lvl1pPr marL="0" indent="0" algn="ctr">
              <a:buNone/>
              <a:defRPr sz="1467" b="1" baseline="0">
                <a:solidFill>
                  <a:schemeClr val="bg1">
                    <a:lumMod val="75000"/>
                  </a:schemeClr>
                </a:solidFill>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smtClean="0"/>
              <a:t>Subtext Goes Here</a:t>
            </a:r>
          </a:p>
        </p:txBody>
      </p:sp>
    </p:spTree>
    <p:extLst>
      <p:ext uri="{BB962C8B-B14F-4D97-AF65-F5344CB8AC3E}">
        <p14:creationId xmlns:p14="http://schemas.microsoft.com/office/powerpoint/2010/main" val="1852648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fade">
                                      <p:cBhvr>
                                        <p:cTn id="1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5_Free Blank With Footer">
    <p:spTree>
      <p:nvGrpSpPr>
        <p:cNvPr id="1" name=""/>
        <p:cNvGrpSpPr/>
        <p:nvPr/>
      </p:nvGrpSpPr>
      <p:grpSpPr>
        <a:xfrm>
          <a:off x="0" y="0"/>
          <a:ext cx="0" cy="0"/>
          <a:chOff x="0" y="0"/>
          <a:chExt cx="0" cy="0"/>
        </a:xfrm>
      </p:grpSpPr>
      <p:sp>
        <p:nvSpPr>
          <p:cNvPr id="4" name="Round Same Side Corner Rectangle 3"/>
          <p:cNvSpPr/>
          <p:nvPr userDrawn="1"/>
        </p:nvSpPr>
        <p:spPr>
          <a:xfrm rot="16200000" flipH="1">
            <a:off x="11734249" y="6331838"/>
            <a:ext cx="384047" cy="537805"/>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lumMod val="50000"/>
                  <a:lumOff val="50000"/>
                </a:schemeClr>
              </a:solidFill>
            </a:endParaRPr>
          </a:p>
        </p:txBody>
      </p:sp>
      <p:sp>
        <p:nvSpPr>
          <p:cNvPr id="5" name="Slide Number Placeholder 4"/>
          <p:cNvSpPr>
            <a:spLocks noGrp="1"/>
          </p:cNvSpPr>
          <p:nvPr>
            <p:ph type="sldNum" sz="quarter" idx="12"/>
          </p:nvPr>
        </p:nvSpPr>
        <p:spPr>
          <a:xfrm>
            <a:off x="11665479" y="6408717"/>
            <a:ext cx="508134" cy="366183"/>
          </a:xfrm>
          <a:prstGeom prst="rect">
            <a:avLst/>
          </a:prstGeom>
        </p:spPr>
        <p:txBody>
          <a:bodyPr anchor="ctr"/>
          <a:lstStyle>
            <a:lvl1pPr algn="ctr">
              <a:defRPr sz="1200" b="1">
                <a:solidFill>
                  <a:schemeClr val="tx1">
                    <a:lumMod val="50000"/>
                    <a:lumOff val="50000"/>
                  </a:schemeClr>
                </a:solidFill>
              </a:defRPr>
            </a:lvl1pPr>
          </a:lstStyle>
          <a:p>
            <a:fld id="{C136B7D2-B98C-44FD-8D04-7EC62A564975}" type="slidenum">
              <a:rPr lang="en-US" smtClean="0"/>
              <a:pPr/>
              <a:t>‹#›</a:t>
            </a:fld>
            <a:endParaRPr lang="en-US" dirty="0"/>
          </a:p>
        </p:txBody>
      </p:sp>
    </p:spTree>
    <p:extLst>
      <p:ext uri="{BB962C8B-B14F-4D97-AF65-F5344CB8AC3E}">
        <p14:creationId xmlns:p14="http://schemas.microsoft.com/office/powerpoint/2010/main" val="108596696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9276" y="3886200"/>
            <a:ext cx="8536623"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609759" y="6356351"/>
            <a:ext cx="2845541" cy="365125"/>
          </a:xfrm>
          <a:prstGeom prst="rect">
            <a:avLst/>
          </a:prstGeom>
        </p:spPr>
        <p:txBody>
          <a:bodyPr/>
          <a:lstStyle/>
          <a:p>
            <a:fld id="{FC8A9CF0-91C9-42F9-83C2-B72FF9A18BA5}" type="datetimeFigureOut">
              <a:rPr lang="zh-CN" altLang="en-US" smtClean="0"/>
              <a:t>2017/5/19</a:t>
            </a:fld>
            <a:endParaRPr lang="zh-CN" altLang="en-US"/>
          </a:p>
        </p:txBody>
      </p:sp>
      <p:sp>
        <p:nvSpPr>
          <p:cNvPr id="5" name="页脚占位符 4"/>
          <p:cNvSpPr>
            <a:spLocks noGrp="1"/>
          </p:cNvSpPr>
          <p:nvPr>
            <p:ph type="ftr" sz="quarter" idx="11"/>
          </p:nvPr>
        </p:nvSpPr>
        <p:spPr>
          <a:xfrm>
            <a:off x="4166685" y="6356351"/>
            <a:ext cx="3861805"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9875" y="6356351"/>
            <a:ext cx="2845541" cy="365125"/>
          </a:xfrm>
          <a:prstGeom prst="rect">
            <a:avLst/>
          </a:prstGeom>
        </p:spPr>
        <p:txBody>
          <a:bodyPr/>
          <a:lstStyle/>
          <a:p>
            <a:fld id="{A7F1AA27-B7A4-475F-8430-0E6442A33CF0}" type="slidenum">
              <a:rPr lang="zh-CN" altLang="en-US" smtClean="0"/>
              <a:t>‹#›</a:t>
            </a:fld>
            <a:endParaRPr lang="zh-CN" altLang="en-US"/>
          </a:p>
        </p:txBody>
      </p:sp>
    </p:spTree>
    <p:extLst>
      <p:ext uri="{BB962C8B-B14F-4D97-AF65-F5344CB8AC3E}">
        <p14:creationId xmlns:p14="http://schemas.microsoft.com/office/powerpoint/2010/main" val="2541091769"/>
      </p:ext>
    </p:extLst>
  </p:cSld>
  <p:clrMapOvr>
    <a:masterClrMapping/>
  </p:clrMapOvr>
  <p:transition spd="slow">
    <p:comb/>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609759" y="1600201"/>
            <a:ext cx="10975658" cy="4525963"/>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759" y="6356351"/>
            <a:ext cx="2845541" cy="365125"/>
          </a:xfrm>
          <a:prstGeom prst="rect">
            <a:avLst/>
          </a:prstGeom>
        </p:spPr>
        <p:txBody>
          <a:bodyPr/>
          <a:lstStyle/>
          <a:p>
            <a:fld id="{FC8A9CF0-91C9-42F9-83C2-B72FF9A18BA5}" type="datetimeFigureOut">
              <a:rPr lang="zh-CN" altLang="en-US" smtClean="0"/>
              <a:t>2017/5/19</a:t>
            </a:fld>
            <a:endParaRPr lang="zh-CN" altLang="en-US"/>
          </a:p>
        </p:txBody>
      </p:sp>
      <p:sp>
        <p:nvSpPr>
          <p:cNvPr id="5" name="页脚占位符 4"/>
          <p:cNvSpPr>
            <a:spLocks noGrp="1"/>
          </p:cNvSpPr>
          <p:nvPr>
            <p:ph type="ftr" sz="quarter" idx="11"/>
          </p:nvPr>
        </p:nvSpPr>
        <p:spPr>
          <a:xfrm>
            <a:off x="4166685" y="6356351"/>
            <a:ext cx="3861805"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9875" y="6356351"/>
            <a:ext cx="2845541" cy="365125"/>
          </a:xfrm>
          <a:prstGeom prst="rect">
            <a:avLst/>
          </a:prstGeom>
        </p:spPr>
        <p:txBody>
          <a:bodyPr/>
          <a:lstStyle/>
          <a:p>
            <a:fld id="{A7F1AA27-B7A4-475F-8430-0E6442A33CF0}" type="slidenum">
              <a:rPr lang="zh-CN" altLang="en-US" smtClean="0"/>
              <a:t>‹#›</a:t>
            </a:fld>
            <a:endParaRPr lang="zh-CN" altLang="en-US"/>
          </a:p>
        </p:txBody>
      </p:sp>
    </p:spTree>
    <p:extLst>
      <p:ext uri="{BB962C8B-B14F-4D97-AF65-F5344CB8AC3E}">
        <p14:creationId xmlns:p14="http://schemas.microsoft.com/office/powerpoint/2010/main" val="2561797083"/>
      </p:ext>
    </p:extLst>
  </p:cSld>
  <p:clrMapOvr>
    <a:masterClrMapping/>
  </p:clrMapOvr>
  <p:transition spd="slow">
    <p:comb/>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335" y="2906713"/>
            <a:ext cx="10365899"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a:xfrm>
            <a:off x="609759" y="6356351"/>
            <a:ext cx="2845541" cy="365125"/>
          </a:xfrm>
          <a:prstGeom prst="rect">
            <a:avLst/>
          </a:prstGeom>
        </p:spPr>
        <p:txBody>
          <a:bodyPr/>
          <a:lstStyle/>
          <a:p>
            <a:fld id="{FC8A9CF0-91C9-42F9-83C2-B72FF9A18BA5}" type="datetimeFigureOut">
              <a:rPr lang="zh-CN" altLang="en-US" smtClean="0"/>
              <a:t>2017/5/19</a:t>
            </a:fld>
            <a:endParaRPr lang="zh-CN" altLang="en-US"/>
          </a:p>
        </p:txBody>
      </p:sp>
      <p:sp>
        <p:nvSpPr>
          <p:cNvPr id="5" name="页脚占位符 4"/>
          <p:cNvSpPr>
            <a:spLocks noGrp="1"/>
          </p:cNvSpPr>
          <p:nvPr>
            <p:ph type="ftr" sz="quarter" idx="11"/>
          </p:nvPr>
        </p:nvSpPr>
        <p:spPr>
          <a:xfrm>
            <a:off x="4166685" y="6356351"/>
            <a:ext cx="3861805"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9875" y="6356351"/>
            <a:ext cx="2845541" cy="365125"/>
          </a:xfrm>
          <a:prstGeom prst="rect">
            <a:avLst/>
          </a:prstGeom>
        </p:spPr>
        <p:txBody>
          <a:bodyPr/>
          <a:lstStyle/>
          <a:p>
            <a:fld id="{A7F1AA27-B7A4-475F-8430-0E6442A33CF0}" type="slidenum">
              <a:rPr lang="zh-CN" altLang="en-US" smtClean="0"/>
              <a:t>‹#›</a:t>
            </a:fld>
            <a:endParaRPr lang="zh-CN" altLang="en-US"/>
          </a:p>
        </p:txBody>
      </p:sp>
    </p:spTree>
    <p:extLst>
      <p:ext uri="{BB962C8B-B14F-4D97-AF65-F5344CB8AC3E}">
        <p14:creationId xmlns:p14="http://schemas.microsoft.com/office/powerpoint/2010/main" val="2713839696"/>
      </p:ext>
    </p:extLst>
  </p:cSld>
  <p:clrMapOvr>
    <a:masterClrMapping/>
  </p:clrMapOvr>
  <p:transition spd="slow">
    <p:comb/>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13012" y="1600201"/>
            <a:ext cx="7217596"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8233862" y="1600201"/>
            <a:ext cx="7217595"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a:xfrm>
            <a:off x="609759" y="6356351"/>
            <a:ext cx="2845541" cy="365125"/>
          </a:xfrm>
          <a:prstGeom prst="rect">
            <a:avLst/>
          </a:prstGeom>
        </p:spPr>
        <p:txBody>
          <a:bodyPr/>
          <a:lstStyle/>
          <a:p>
            <a:fld id="{FC8A9CF0-91C9-42F9-83C2-B72FF9A18BA5}" type="datetimeFigureOut">
              <a:rPr lang="zh-CN" altLang="en-US" smtClean="0"/>
              <a:t>2017/5/19</a:t>
            </a:fld>
            <a:endParaRPr lang="zh-CN" altLang="en-US"/>
          </a:p>
        </p:txBody>
      </p:sp>
      <p:sp>
        <p:nvSpPr>
          <p:cNvPr id="6" name="页脚占位符 5"/>
          <p:cNvSpPr>
            <a:spLocks noGrp="1"/>
          </p:cNvSpPr>
          <p:nvPr>
            <p:ph type="ftr" sz="quarter" idx="11"/>
          </p:nvPr>
        </p:nvSpPr>
        <p:spPr>
          <a:xfrm>
            <a:off x="4166685" y="6356351"/>
            <a:ext cx="3861805"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739875" y="6356351"/>
            <a:ext cx="2845541" cy="365125"/>
          </a:xfrm>
          <a:prstGeom prst="rect">
            <a:avLst/>
          </a:prstGeom>
        </p:spPr>
        <p:txBody>
          <a:bodyPr/>
          <a:lstStyle/>
          <a:p>
            <a:fld id="{A7F1AA27-B7A4-475F-8430-0E6442A33CF0}" type="slidenum">
              <a:rPr lang="zh-CN" altLang="en-US" smtClean="0"/>
              <a:t>‹#›</a:t>
            </a:fld>
            <a:endParaRPr lang="zh-CN" altLang="en-US"/>
          </a:p>
        </p:txBody>
      </p:sp>
    </p:spTree>
    <p:extLst>
      <p:ext uri="{BB962C8B-B14F-4D97-AF65-F5344CB8AC3E}">
        <p14:creationId xmlns:p14="http://schemas.microsoft.com/office/powerpoint/2010/main" val="487283112"/>
      </p:ext>
    </p:extLst>
  </p:cSld>
  <p:clrMapOvr>
    <a:masterClrMapping/>
  </p:clrMapOvr>
  <p:transition spd="slow">
    <p:comb/>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759" y="1535113"/>
            <a:ext cx="5388320"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759" y="2174875"/>
            <a:ext cx="5388320"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4980" y="1535113"/>
            <a:ext cx="539043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4980" y="2174875"/>
            <a:ext cx="539043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a:xfrm>
            <a:off x="609759" y="6356351"/>
            <a:ext cx="2845541" cy="365125"/>
          </a:xfrm>
          <a:prstGeom prst="rect">
            <a:avLst/>
          </a:prstGeom>
        </p:spPr>
        <p:txBody>
          <a:bodyPr/>
          <a:lstStyle/>
          <a:p>
            <a:fld id="{FC8A9CF0-91C9-42F9-83C2-B72FF9A18BA5}" type="datetimeFigureOut">
              <a:rPr lang="zh-CN" altLang="en-US" smtClean="0"/>
              <a:t>2017/5/19</a:t>
            </a:fld>
            <a:endParaRPr lang="zh-CN" altLang="en-US"/>
          </a:p>
        </p:txBody>
      </p:sp>
      <p:sp>
        <p:nvSpPr>
          <p:cNvPr id="8" name="页脚占位符 7"/>
          <p:cNvSpPr>
            <a:spLocks noGrp="1"/>
          </p:cNvSpPr>
          <p:nvPr>
            <p:ph type="ftr" sz="quarter" idx="11"/>
          </p:nvPr>
        </p:nvSpPr>
        <p:spPr>
          <a:xfrm>
            <a:off x="4166685" y="6356351"/>
            <a:ext cx="3861805"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739875" y="6356351"/>
            <a:ext cx="2845541" cy="365125"/>
          </a:xfrm>
          <a:prstGeom prst="rect">
            <a:avLst/>
          </a:prstGeom>
        </p:spPr>
        <p:txBody>
          <a:bodyPr/>
          <a:lstStyle/>
          <a:p>
            <a:fld id="{A7F1AA27-B7A4-475F-8430-0E6442A33CF0}" type="slidenum">
              <a:rPr lang="zh-CN" altLang="en-US" smtClean="0"/>
              <a:t>‹#›</a:t>
            </a:fld>
            <a:endParaRPr lang="zh-CN" altLang="en-US"/>
          </a:p>
        </p:txBody>
      </p:sp>
    </p:spTree>
    <p:extLst>
      <p:ext uri="{BB962C8B-B14F-4D97-AF65-F5344CB8AC3E}">
        <p14:creationId xmlns:p14="http://schemas.microsoft.com/office/powerpoint/2010/main" val="3094297797"/>
      </p:ext>
    </p:extLst>
  </p:cSld>
  <p:clrMapOvr>
    <a:masterClrMapping/>
  </p:clrMapOvr>
  <p:transition spd="slow">
    <p:comb/>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609759" y="6356351"/>
            <a:ext cx="2845541" cy="365125"/>
          </a:xfrm>
          <a:prstGeom prst="rect">
            <a:avLst/>
          </a:prstGeom>
        </p:spPr>
        <p:txBody>
          <a:bodyPr/>
          <a:lstStyle/>
          <a:p>
            <a:fld id="{FC8A9CF0-91C9-42F9-83C2-B72FF9A18BA5}" type="datetimeFigureOut">
              <a:rPr lang="zh-CN" altLang="en-US" smtClean="0"/>
              <a:t>2017/5/19</a:t>
            </a:fld>
            <a:endParaRPr lang="zh-CN" altLang="en-US"/>
          </a:p>
        </p:txBody>
      </p:sp>
      <p:sp>
        <p:nvSpPr>
          <p:cNvPr id="4" name="页脚占位符 3"/>
          <p:cNvSpPr>
            <a:spLocks noGrp="1"/>
          </p:cNvSpPr>
          <p:nvPr>
            <p:ph type="ftr" sz="quarter" idx="11"/>
          </p:nvPr>
        </p:nvSpPr>
        <p:spPr>
          <a:xfrm>
            <a:off x="4166685" y="6356351"/>
            <a:ext cx="3861805"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739875" y="6356351"/>
            <a:ext cx="2845541" cy="365125"/>
          </a:xfrm>
          <a:prstGeom prst="rect">
            <a:avLst/>
          </a:prstGeom>
        </p:spPr>
        <p:txBody>
          <a:bodyPr/>
          <a:lstStyle/>
          <a:p>
            <a:fld id="{A7F1AA27-B7A4-475F-8430-0E6442A33CF0}" type="slidenum">
              <a:rPr lang="zh-CN" altLang="en-US" smtClean="0"/>
              <a:t>‹#›</a:t>
            </a:fld>
            <a:endParaRPr lang="zh-CN" altLang="en-US"/>
          </a:p>
        </p:txBody>
      </p:sp>
    </p:spTree>
    <p:extLst>
      <p:ext uri="{BB962C8B-B14F-4D97-AF65-F5344CB8AC3E}">
        <p14:creationId xmlns:p14="http://schemas.microsoft.com/office/powerpoint/2010/main" val="3472649450"/>
      </p:ext>
    </p:extLst>
  </p:cSld>
  <p:clrMapOvr>
    <a:masterClrMapping/>
  </p:clrMapOvr>
  <p:transition spd="slow">
    <p:comb/>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759" y="6356351"/>
            <a:ext cx="2845541" cy="365125"/>
          </a:xfrm>
          <a:prstGeom prst="rect">
            <a:avLst/>
          </a:prstGeom>
        </p:spPr>
        <p:txBody>
          <a:bodyPr/>
          <a:lstStyle/>
          <a:p>
            <a:fld id="{FC8A9CF0-91C9-42F9-83C2-B72FF9A18BA5}" type="datetimeFigureOut">
              <a:rPr lang="zh-CN" altLang="en-US" smtClean="0"/>
              <a:t>2017/5/19</a:t>
            </a:fld>
            <a:endParaRPr lang="zh-CN" altLang="en-US"/>
          </a:p>
        </p:txBody>
      </p:sp>
      <p:sp>
        <p:nvSpPr>
          <p:cNvPr id="3" name="页脚占位符 2"/>
          <p:cNvSpPr>
            <a:spLocks noGrp="1"/>
          </p:cNvSpPr>
          <p:nvPr>
            <p:ph type="ftr" sz="quarter" idx="11"/>
          </p:nvPr>
        </p:nvSpPr>
        <p:spPr>
          <a:xfrm>
            <a:off x="4166685" y="6356351"/>
            <a:ext cx="3861805"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739875" y="6356351"/>
            <a:ext cx="2845541" cy="365125"/>
          </a:xfrm>
          <a:prstGeom prst="rect">
            <a:avLst/>
          </a:prstGeom>
        </p:spPr>
        <p:txBody>
          <a:bodyPr/>
          <a:lstStyle/>
          <a:p>
            <a:fld id="{A7F1AA27-B7A4-475F-8430-0E6442A33CF0}" type="slidenum">
              <a:rPr lang="zh-CN" altLang="en-US" smtClean="0"/>
              <a:t>‹#›</a:t>
            </a:fld>
            <a:endParaRPr lang="zh-CN" altLang="en-US"/>
          </a:p>
        </p:txBody>
      </p:sp>
    </p:spTree>
    <p:extLst>
      <p:ext uri="{BB962C8B-B14F-4D97-AF65-F5344CB8AC3E}">
        <p14:creationId xmlns:p14="http://schemas.microsoft.com/office/powerpoint/2010/main" val="989663885"/>
      </p:ext>
    </p:extLst>
  </p:cSld>
  <p:clrMapOvr>
    <a:masterClrMapping/>
  </p:clrMapOvr>
  <p:transition spd="slow">
    <p:comb/>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37409" y="516467"/>
            <a:ext cx="7520358" cy="471365"/>
          </a:xfrm>
          <a:prstGeom prst="rect">
            <a:avLst/>
          </a:prstGeom>
        </p:spPr>
        <p:txBody>
          <a:bodyPr wrap="none" lIns="0" tIns="0" rIns="0" bIns="0" anchor="ctr">
            <a:noAutofit/>
          </a:bodyPr>
          <a:lstStyle>
            <a:lvl1pPr algn="ctr">
              <a:defRPr sz="2667" b="1" baseline="0">
                <a:solidFill>
                  <a:schemeClr val="tx1">
                    <a:lumMod val="50000"/>
                    <a:lumOff val="50000"/>
                  </a:schemeClr>
                </a:solidFill>
              </a:defRPr>
            </a:lvl1pPr>
          </a:lstStyle>
          <a:p>
            <a:r>
              <a:rPr lang="en-US" dirty="0" smtClean="0"/>
              <a:t>Click To Edit Master Title Style</a:t>
            </a:r>
            <a:endParaRPr lang="en-US" dirty="0"/>
          </a:p>
        </p:txBody>
      </p:sp>
      <p:sp>
        <p:nvSpPr>
          <p:cNvPr id="15" name="Text Placeholder 3"/>
          <p:cNvSpPr>
            <a:spLocks noGrp="1"/>
          </p:cNvSpPr>
          <p:nvPr>
            <p:ph type="body" sz="half" idx="2" hasCustomPrompt="1"/>
          </p:nvPr>
        </p:nvSpPr>
        <p:spPr>
          <a:xfrm>
            <a:off x="3353673" y="985788"/>
            <a:ext cx="5487829" cy="267661"/>
          </a:xfrm>
          <a:prstGeom prst="rect">
            <a:avLst/>
          </a:prstGeom>
        </p:spPr>
        <p:txBody>
          <a:bodyPr wrap="none" lIns="0" tIns="0" rIns="0" bIns="0" anchor="ctr">
            <a:noAutofit/>
          </a:bodyPr>
          <a:lstStyle>
            <a:lvl1pPr marL="0" indent="0" algn="ctr">
              <a:buNone/>
              <a:defRPr sz="1467" b="1" baseline="0">
                <a:solidFill>
                  <a:schemeClr val="bg1">
                    <a:lumMod val="75000"/>
                  </a:schemeClr>
                </a:solidFill>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smtClean="0"/>
              <a:t>Subtext Goes Here</a:t>
            </a:r>
          </a:p>
        </p:txBody>
      </p:sp>
      <p:sp>
        <p:nvSpPr>
          <p:cNvPr id="22" name="Round Same Side Corner Rectangle 21"/>
          <p:cNvSpPr/>
          <p:nvPr userDrawn="1"/>
        </p:nvSpPr>
        <p:spPr>
          <a:xfrm rot="16200000" flipH="1">
            <a:off x="11734249" y="6331838"/>
            <a:ext cx="384047" cy="537805"/>
          </a:xfrm>
          <a:prstGeom prst="round2Same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lumMod val="50000"/>
                  <a:lumOff val="50000"/>
                </a:schemeClr>
              </a:solidFill>
            </a:endParaRPr>
          </a:p>
        </p:txBody>
      </p:sp>
      <p:sp>
        <p:nvSpPr>
          <p:cNvPr id="23" name="Slide Number Placeholder 4"/>
          <p:cNvSpPr>
            <a:spLocks noGrp="1"/>
          </p:cNvSpPr>
          <p:nvPr>
            <p:ph type="sldNum" sz="quarter" idx="12"/>
          </p:nvPr>
        </p:nvSpPr>
        <p:spPr>
          <a:xfrm>
            <a:off x="11665479" y="6408717"/>
            <a:ext cx="508134" cy="366183"/>
          </a:xfrm>
          <a:prstGeom prst="rect">
            <a:avLst/>
          </a:prstGeom>
        </p:spPr>
        <p:txBody>
          <a:bodyPr anchor="ctr"/>
          <a:lstStyle>
            <a:lvl1pPr algn="ctr">
              <a:defRPr sz="1200" b="1">
                <a:solidFill>
                  <a:schemeClr val="tx1">
                    <a:lumMod val="50000"/>
                    <a:lumOff val="50000"/>
                  </a:schemeClr>
                </a:solidFill>
              </a:defRPr>
            </a:lvl1pPr>
          </a:lstStyle>
          <a:p>
            <a:fld id="{C136B7D2-B98C-44FD-8D04-7EC62A564975}" type="slidenum">
              <a:rPr lang="en-US" smtClean="0"/>
              <a:pPr/>
              <a:t>‹#›</a:t>
            </a:fld>
            <a:endParaRPr lang="en-US" dirty="0"/>
          </a:p>
        </p:txBody>
      </p:sp>
    </p:spTree>
    <p:extLst>
      <p:ext uri="{BB962C8B-B14F-4D97-AF65-F5344CB8AC3E}">
        <p14:creationId xmlns:p14="http://schemas.microsoft.com/office/powerpoint/2010/main" val="2249545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fade">
                                      <p:cBhvr>
                                        <p:cTn id="1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7613301"/>
      </p:ext>
    </p:extLst>
  </p:cSld>
  <p:clrMap bg1="lt1" tx1="dk1" bg2="lt2" tx2="dk2" accent1="accent1" accent2="accent2" accent3="accent3" accent4="accent4" accent5="accent5" accent6="accent6" hlink="hlink" folHlink="folHlink"/>
  <p:sldLayoutIdLst>
    <p:sldLayoutId id="2147483656"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Lst>
  <p:transition spd="slow">
    <p:comb/>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l="-1000" r="-1000"/>
          </a:stretch>
        </a:blipFill>
        <a:effectLst/>
      </p:bgPr>
    </p:bg>
    <p:spTree>
      <p:nvGrpSpPr>
        <p:cNvPr id="1" name=""/>
        <p:cNvGrpSpPr/>
        <p:nvPr/>
      </p:nvGrpSpPr>
      <p:grpSpPr>
        <a:xfrm>
          <a:off x="0" y="0"/>
          <a:ext cx="0" cy="0"/>
          <a:chOff x="0" y="0"/>
          <a:chExt cx="0" cy="0"/>
        </a:xfrm>
      </p:grpSpPr>
      <p:sp>
        <p:nvSpPr>
          <p:cNvPr id="9" name="文本框 8"/>
          <p:cNvSpPr txBox="1"/>
          <p:nvPr/>
        </p:nvSpPr>
        <p:spPr>
          <a:xfrm>
            <a:off x="4441403" y="3145071"/>
            <a:ext cx="7778799" cy="1200329"/>
          </a:xfrm>
          <a:prstGeom prst="rect">
            <a:avLst/>
          </a:prstGeom>
          <a:noFill/>
        </p:spPr>
        <p:txBody>
          <a:bodyPr wrap="square" rtlCol="0">
            <a:spAutoFit/>
          </a:bodyPr>
          <a:lstStyle/>
          <a:p>
            <a:r>
              <a:rPr lang="zh-CN" altLang="en-US" sz="7200" b="1" dirty="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cs typeface="+mn-ea"/>
                <a:sym typeface="+mn-lt"/>
              </a:rPr>
              <a:t>云</a:t>
            </a:r>
            <a:r>
              <a:rPr lang="zh-CN" altLang="en-US" sz="7200" b="1" dirty="0" smtClean="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cs typeface="+mn-ea"/>
                <a:sym typeface="+mn-lt"/>
              </a:rPr>
              <a:t>计算</a:t>
            </a:r>
            <a:r>
              <a:rPr lang="en-US" altLang="zh-CN" sz="7200" b="1" dirty="0" smtClean="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cs typeface="+mn-ea"/>
                <a:sym typeface="+mn-lt"/>
              </a:rPr>
              <a:t>/</a:t>
            </a:r>
            <a:r>
              <a:rPr lang="zh-CN" altLang="en-US" sz="7200" b="1" dirty="0" smtClean="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cs typeface="+mn-ea"/>
                <a:sym typeface="+mn-lt"/>
              </a:rPr>
              <a:t>大数据</a:t>
            </a:r>
            <a:r>
              <a:rPr lang="en-US" altLang="zh-CN" sz="7200" b="1" dirty="0" smtClean="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cs typeface="+mn-ea"/>
                <a:sym typeface="+mn-lt"/>
              </a:rPr>
              <a:t>PPT</a:t>
            </a:r>
            <a:endParaRPr lang="zh-CN" altLang="en-US" sz="7200" b="1" dirty="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cs typeface="+mn-ea"/>
              <a:sym typeface="+mn-lt"/>
            </a:endParaRPr>
          </a:p>
        </p:txBody>
      </p:sp>
      <p:sp>
        <p:nvSpPr>
          <p:cNvPr id="10" name="文本框 9"/>
          <p:cNvSpPr txBox="1"/>
          <p:nvPr/>
        </p:nvSpPr>
        <p:spPr>
          <a:xfrm>
            <a:off x="5879182" y="5373216"/>
            <a:ext cx="5651500" cy="523220"/>
          </a:xfrm>
          <a:prstGeom prst="rect">
            <a:avLst/>
          </a:prstGeom>
          <a:noFill/>
        </p:spPr>
        <p:txBody>
          <a:bodyPr wrap="square" rtlCol="0">
            <a:spAutoFit/>
          </a:bodyPr>
          <a:lstStyle/>
          <a:p>
            <a:pPr algn="ctr"/>
            <a:r>
              <a:rPr lang="zh-CN" altLang="en-US" sz="2800" b="1" dirty="0" smtClean="0">
                <a:solidFill>
                  <a:schemeClr val="bg1"/>
                </a:solidFill>
                <a:effectLst>
                  <a:outerShdw blurRad="38100" dist="38100" dir="2700000" algn="tl">
                    <a:srgbClr val="000000">
                      <a:alpha val="43137"/>
                    </a:srgbClr>
                  </a:outerShdw>
                </a:effectLst>
                <a:cs typeface="+mn-ea"/>
                <a:sym typeface="+mn-lt"/>
              </a:rPr>
              <a:t>科技</a:t>
            </a:r>
            <a:r>
              <a:rPr lang="en-US" altLang="zh-CN" sz="2800" b="1" dirty="0" smtClean="0">
                <a:solidFill>
                  <a:schemeClr val="bg1"/>
                </a:solidFill>
                <a:effectLst>
                  <a:outerShdw blurRad="38100" dist="38100" dir="2700000" algn="tl">
                    <a:srgbClr val="000000">
                      <a:alpha val="43137"/>
                    </a:srgbClr>
                  </a:outerShdw>
                </a:effectLst>
                <a:cs typeface="+mn-ea"/>
                <a:sym typeface="+mn-lt"/>
              </a:rPr>
              <a:t>/</a:t>
            </a:r>
            <a:r>
              <a:rPr lang="zh-CN" altLang="en-US" sz="2800" b="1" dirty="0" smtClean="0">
                <a:solidFill>
                  <a:schemeClr val="bg1"/>
                </a:solidFill>
                <a:effectLst>
                  <a:outerShdw blurRad="38100" dist="38100" dir="2700000" algn="tl">
                    <a:srgbClr val="000000">
                      <a:alpha val="43137"/>
                    </a:srgbClr>
                  </a:outerShdw>
                </a:effectLst>
                <a:cs typeface="+mn-ea"/>
                <a:sym typeface="+mn-lt"/>
              </a:rPr>
              <a:t>互联网</a:t>
            </a:r>
            <a:r>
              <a:rPr lang="en-US" altLang="zh-CN" sz="2800" b="1" dirty="0" smtClean="0">
                <a:solidFill>
                  <a:schemeClr val="bg1"/>
                </a:solidFill>
                <a:effectLst>
                  <a:outerShdw blurRad="38100" dist="38100" dir="2700000" algn="tl">
                    <a:srgbClr val="000000">
                      <a:alpha val="43137"/>
                    </a:srgbClr>
                  </a:outerShdw>
                </a:effectLst>
                <a:cs typeface="+mn-ea"/>
                <a:sym typeface="+mn-lt"/>
              </a:rPr>
              <a:t>/</a:t>
            </a:r>
            <a:r>
              <a:rPr lang="zh-CN" altLang="en-US" sz="2800" b="1" dirty="0" smtClean="0">
                <a:solidFill>
                  <a:schemeClr val="bg1"/>
                </a:solidFill>
                <a:effectLst>
                  <a:outerShdw blurRad="38100" dist="38100" dir="2700000" algn="tl">
                    <a:srgbClr val="000000">
                      <a:alpha val="43137"/>
                    </a:srgbClr>
                  </a:outerShdw>
                </a:effectLst>
                <a:cs typeface="+mn-ea"/>
                <a:sym typeface="+mn-lt"/>
              </a:rPr>
              <a:t>大</a:t>
            </a:r>
            <a:r>
              <a:rPr lang="zh-CN" altLang="en-US" sz="2800" b="1" dirty="0">
                <a:solidFill>
                  <a:schemeClr val="bg1"/>
                </a:solidFill>
                <a:effectLst>
                  <a:outerShdw blurRad="38100" dist="38100" dir="2700000" algn="tl">
                    <a:srgbClr val="000000">
                      <a:alpha val="43137"/>
                    </a:srgbClr>
                  </a:outerShdw>
                </a:effectLst>
                <a:cs typeface="+mn-ea"/>
                <a:sym typeface="+mn-lt"/>
              </a:rPr>
              <a:t>数据</a:t>
            </a:r>
            <a:r>
              <a:rPr lang="en-US" altLang="zh-CN" sz="2800" b="1" dirty="0" err="1">
                <a:solidFill>
                  <a:schemeClr val="bg1"/>
                </a:solidFill>
                <a:effectLst>
                  <a:outerShdw blurRad="38100" dist="38100" dir="2700000" algn="tl">
                    <a:srgbClr val="000000">
                      <a:alpha val="43137"/>
                    </a:srgbClr>
                  </a:outerShdw>
                </a:effectLst>
                <a:cs typeface="+mn-ea"/>
                <a:sym typeface="+mn-lt"/>
              </a:rPr>
              <a:t>ppt</a:t>
            </a:r>
            <a:r>
              <a:rPr lang="zh-CN" altLang="en-US" sz="2800" b="1" dirty="0">
                <a:solidFill>
                  <a:schemeClr val="bg1"/>
                </a:solidFill>
                <a:effectLst>
                  <a:outerShdw blurRad="38100" dist="38100" dir="2700000" algn="tl">
                    <a:srgbClr val="000000">
                      <a:alpha val="43137"/>
                    </a:srgbClr>
                  </a:outerShdw>
                </a:effectLst>
                <a:cs typeface="+mn-ea"/>
                <a:sym typeface="+mn-lt"/>
              </a:rPr>
              <a:t>模板</a:t>
            </a:r>
          </a:p>
        </p:txBody>
      </p:sp>
      <p:sp>
        <p:nvSpPr>
          <p:cNvPr id="11" name="文本框 10"/>
          <p:cNvSpPr txBox="1"/>
          <p:nvPr/>
        </p:nvSpPr>
        <p:spPr>
          <a:xfrm>
            <a:off x="5807174" y="4506242"/>
            <a:ext cx="5651500" cy="707886"/>
          </a:xfrm>
          <a:prstGeom prst="rect">
            <a:avLst/>
          </a:prstGeom>
          <a:noFill/>
        </p:spPr>
        <p:txBody>
          <a:bodyPr wrap="square" rtlCol="0">
            <a:spAutoFit/>
          </a:bodyPr>
          <a:lstStyle/>
          <a:p>
            <a:pPr algn="ctr"/>
            <a:r>
              <a:rPr lang="en-US" altLang="zh-CN" sz="4000" b="1" dirty="0">
                <a:solidFill>
                  <a:schemeClr val="bg1"/>
                </a:solidFill>
                <a:effectLst>
                  <a:outerShdw blurRad="38100" dist="38100" dir="2700000" algn="tl">
                    <a:srgbClr val="000000">
                      <a:alpha val="43137"/>
                    </a:srgbClr>
                  </a:outerShdw>
                </a:effectLst>
                <a:cs typeface="+mn-ea"/>
                <a:sym typeface="+mn-lt"/>
              </a:rPr>
              <a:t>Big data PPT Template</a:t>
            </a:r>
            <a:endParaRPr lang="zh-CN" altLang="en-US" sz="4000" b="1" dirty="0">
              <a:solidFill>
                <a:schemeClr val="bg1"/>
              </a:solidFill>
              <a:effectLst>
                <a:outerShdw blurRad="38100" dist="38100" dir="2700000" algn="tl">
                  <a:srgbClr val="000000">
                    <a:alpha val="43137"/>
                  </a:srgbClr>
                </a:outerShdw>
              </a:effectLst>
              <a:cs typeface="+mn-ea"/>
              <a:sym typeface="+mn-lt"/>
            </a:endParaRPr>
          </a:p>
        </p:txBody>
      </p:sp>
      <p:pic>
        <p:nvPicPr>
          <p:cNvPr id="2" name="震撼科技">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502374" y="-891480"/>
            <a:ext cx="609600" cy="609600"/>
          </a:xfrm>
          <a:prstGeom prst="rect">
            <a:avLst/>
          </a:prstGeom>
        </p:spPr>
      </p:pic>
    </p:spTree>
    <p:extLst>
      <p:ext uri="{BB962C8B-B14F-4D97-AF65-F5344CB8AC3E}">
        <p14:creationId xmlns:p14="http://schemas.microsoft.com/office/powerpoint/2010/main" val="3464846763"/>
      </p:ext>
    </p:extLst>
  </p:cSld>
  <p:clrMapOvr>
    <a:masterClrMapping/>
  </p:clrMapOvr>
  <mc:AlternateContent xmlns:mc="http://schemas.openxmlformats.org/markup-compatibility/2006">
    <mc:Choice xmlns:p14="http://schemas.microsoft.com/office/powerpoint/2010/main" Requires="p14">
      <p:transition spd="med" p14:dur="700" advTm="0">
        <p:fade/>
      </p:transition>
    </mc:Choice>
    <mc:Fallback>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6" presetClass="entr" presetSubtype="0" fill="hold" grpId="0" nodeType="afterEffect">
                                  <p:stCondLst>
                                    <p:cond delay="0"/>
                                  </p:stCondLst>
                                  <p:iterate type="lt">
                                    <p:tmPct val="10000"/>
                                  </p:iterate>
                                  <p:childTnLst>
                                    <p:set>
                                      <p:cBhvr>
                                        <p:cTn id="9" dur="1" fill="hold">
                                          <p:stCondLst>
                                            <p:cond delay="0"/>
                                          </p:stCondLst>
                                        </p:cTn>
                                        <p:tgtEl>
                                          <p:spTgt spid="9"/>
                                        </p:tgtEl>
                                        <p:attrNameLst>
                                          <p:attrName>style.visibility</p:attrName>
                                        </p:attrNameLst>
                                      </p:cBhvr>
                                      <p:to>
                                        <p:strVal val="visible"/>
                                      </p:to>
                                    </p:set>
                                    <p:animEffect transition="in" filter="wipe(down)">
                                      <p:cBhvr>
                                        <p:cTn id="10" dur="319">
                                          <p:stCondLst>
                                            <p:cond delay="0"/>
                                          </p:stCondLst>
                                        </p:cTn>
                                        <p:tgtEl>
                                          <p:spTgt spid="9"/>
                                        </p:tgtEl>
                                      </p:cBhvr>
                                    </p:animEffect>
                                    <p:anim calcmode="lin" valueType="num">
                                      <p:cBhvr>
                                        <p:cTn id="11" dur="100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2" dur="365"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3" dur="365" tmFilter="0, 0; 0.125,0.2665; 0.25,0.4; 0.375,0.465; 0.5,0.5;  0.625,0.535; 0.75,0.6; 0.875,0.7335; 1,1">
                                          <p:stCondLst>
                                            <p:cond delay="365"/>
                                          </p:stCondLst>
                                        </p:cTn>
                                        <p:tgtEl>
                                          <p:spTgt spid="9"/>
                                        </p:tgtEl>
                                        <p:attrNameLst>
                                          <p:attrName>ppt_y</p:attrName>
                                        </p:attrNameLst>
                                      </p:cBhvr>
                                      <p:tavLst>
                                        <p:tav tm="0" fmla="#ppt_y-sin(pi*$)/9">
                                          <p:val>
                                            <p:fltVal val="0"/>
                                          </p:val>
                                        </p:tav>
                                        <p:tav tm="100000">
                                          <p:val>
                                            <p:fltVal val="1"/>
                                          </p:val>
                                        </p:tav>
                                      </p:tavLst>
                                    </p:anim>
                                    <p:anim calcmode="lin" valueType="num">
                                      <p:cBhvr>
                                        <p:cTn id="14" dur="183" tmFilter="0, 0; 0.125,0.2665; 0.25,0.4; 0.375,0.465; 0.5,0.5;  0.625,0.535; 0.75,0.6; 0.875,0.7335; 1,1">
                                          <p:stCondLst>
                                            <p:cond delay="728"/>
                                          </p:stCondLst>
                                        </p:cTn>
                                        <p:tgtEl>
                                          <p:spTgt spid="9"/>
                                        </p:tgtEl>
                                        <p:attrNameLst>
                                          <p:attrName>ppt_y</p:attrName>
                                        </p:attrNameLst>
                                      </p:cBhvr>
                                      <p:tavLst>
                                        <p:tav tm="0" fmla="#ppt_y-sin(pi*$)/27">
                                          <p:val>
                                            <p:fltVal val="0"/>
                                          </p:val>
                                        </p:tav>
                                        <p:tav tm="100000">
                                          <p:val>
                                            <p:fltVal val="1"/>
                                          </p:val>
                                        </p:tav>
                                      </p:tavLst>
                                    </p:anim>
                                    <p:anim calcmode="lin" valueType="num">
                                      <p:cBhvr>
                                        <p:cTn id="15" dur="90" tmFilter="0, 0; 0.125,0.2665; 0.25,0.4; 0.375,0.465; 0.5,0.5;  0.625,0.535; 0.75,0.6; 0.875,0.7335; 1,1">
                                          <p:stCondLst>
                                            <p:cond delay="911"/>
                                          </p:stCondLst>
                                        </p:cTn>
                                        <p:tgtEl>
                                          <p:spTgt spid="9"/>
                                        </p:tgtEl>
                                        <p:attrNameLst>
                                          <p:attrName>ppt_y</p:attrName>
                                        </p:attrNameLst>
                                      </p:cBhvr>
                                      <p:tavLst>
                                        <p:tav tm="0" fmla="#ppt_y-sin(pi*$)/81">
                                          <p:val>
                                            <p:fltVal val="0"/>
                                          </p:val>
                                        </p:tav>
                                        <p:tav tm="100000">
                                          <p:val>
                                            <p:fltVal val="1"/>
                                          </p:val>
                                        </p:tav>
                                      </p:tavLst>
                                    </p:anim>
                                    <p:animScale>
                                      <p:cBhvr>
                                        <p:cTn id="16" dur="14">
                                          <p:stCondLst>
                                            <p:cond delay="357"/>
                                          </p:stCondLst>
                                        </p:cTn>
                                        <p:tgtEl>
                                          <p:spTgt spid="9"/>
                                        </p:tgtEl>
                                      </p:cBhvr>
                                      <p:to x="100000" y="60000"/>
                                    </p:animScale>
                                    <p:animScale>
                                      <p:cBhvr>
                                        <p:cTn id="17" dur="91" decel="50000">
                                          <p:stCondLst>
                                            <p:cond delay="372"/>
                                          </p:stCondLst>
                                        </p:cTn>
                                        <p:tgtEl>
                                          <p:spTgt spid="9"/>
                                        </p:tgtEl>
                                      </p:cBhvr>
                                      <p:to x="100000" y="100000"/>
                                    </p:animScale>
                                    <p:animScale>
                                      <p:cBhvr>
                                        <p:cTn id="18" dur="14">
                                          <p:stCondLst>
                                            <p:cond delay="722"/>
                                          </p:stCondLst>
                                        </p:cTn>
                                        <p:tgtEl>
                                          <p:spTgt spid="9"/>
                                        </p:tgtEl>
                                      </p:cBhvr>
                                      <p:to x="100000" y="80000"/>
                                    </p:animScale>
                                    <p:animScale>
                                      <p:cBhvr>
                                        <p:cTn id="19" dur="91" decel="50000">
                                          <p:stCondLst>
                                            <p:cond delay="736"/>
                                          </p:stCondLst>
                                        </p:cTn>
                                        <p:tgtEl>
                                          <p:spTgt spid="9"/>
                                        </p:tgtEl>
                                      </p:cBhvr>
                                      <p:to x="100000" y="100000"/>
                                    </p:animScale>
                                    <p:animScale>
                                      <p:cBhvr>
                                        <p:cTn id="20" dur="14">
                                          <p:stCondLst>
                                            <p:cond delay="903"/>
                                          </p:stCondLst>
                                        </p:cTn>
                                        <p:tgtEl>
                                          <p:spTgt spid="9"/>
                                        </p:tgtEl>
                                      </p:cBhvr>
                                      <p:to x="100000" y="90000"/>
                                    </p:animScale>
                                    <p:animScale>
                                      <p:cBhvr>
                                        <p:cTn id="21" dur="91" decel="50000">
                                          <p:stCondLst>
                                            <p:cond delay="917"/>
                                          </p:stCondLst>
                                        </p:cTn>
                                        <p:tgtEl>
                                          <p:spTgt spid="9"/>
                                        </p:tgtEl>
                                      </p:cBhvr>
                                      <p:to x="100000" y="100000"/>
                                    </p:animScale>
                                    <p:animScale>
                                      <p:cBhvr>
                                        <p:cTn id="22" dur="14">
                                          <p:stCondLst>
                                            <p:cond delay="994"/>
                                          </p:stCondLst>
                                        </p:cTn>
                                        <p:tgtEl>
                                          <p:spTgt spid="9"/>
                                        </p:tgtEl>
                                      </p:cBhvr>
                                      <p:to x="100000" y="95000"/>
                                    </p:animScale>
                                    <p:animScale>
                                      <p:cBhvr>
                                        <p:cTn id="23" dur="91" decel="50000">
                                          <p:stCondLst>
                                            <p:cond delay="1009"/>
                                          </p:stCondLst>
                                        </p:cTn>
                                        <p:tgtEl>
                                          <p:spTgt spid="9"/>
                                        </p:tgtEl>
                                      </p:cBhvr>
                                      <p:to x="100000" y="100000"/>
                                    </p:animScale>
                                  </p:childTnLst>
                                </p:cTn>
                              </p:par>
                            </p:childTnLst>
                          </p:cTn>
                        </p:par>
                        <p:par>
                          <p:cTn id="24" fill="hold">
                            <p:stCondLst>
                              <p:cond delay="2090"/>
                            </p:stCondLst>
                            <p:childTnLst>
                              <p:par>
                                <p:cTn id="25" presetID="37" presetClass="entr" presetSubtype="0"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900" decel="100000" fill="hold"/>
                                        <p:tgtEl>
                                          <p:spTgt spid="11"/>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par>
                          <p:cTn id="31" fill="hold">
                            <p:stCondLst>
                              <p:cond delay="3090"/>
                            </p:stCondLst>
                            <p:childTnLst>
                              <p:par>
                                <p:cTn id="32" presetID="42" presetClass="entr" presetSubtype="0"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000"/>
                                        <p:tgtEl>
                                          <p:spTgt spid="10"/>
                                        </p:tgtEl>
                                      </p:cBhvr>
                                    </p:animEffect>
                                    <p:anim calcmode="lin" valueType="num">
                                      <p:cBhvr>
                                        <p:cTn id="35" dur="1000" fill="hold"/>
                                        <p:tgtEl>
                                          <p:spTgt spid="10"/>
                                        </p:tgtEl>
                                        <p:attrNameLst>
                                          <p:attrName>ppt_x</p:attrName>
                                        </p:attrNameLst>
                                      </p:cBhvr>
                                      <p:tavLst>
                                        <p:tav tm="0">
                                          <p:val>
                                            <p:strVal val="#ppt_x"/>
                                          </p:val>
                                        </p:tav>
                                        <p:tav tm="100000">
                                          <p:val>
                                            <p:strVal val="#ppt_x"/>
                                          </p:val>
                                        </p:tav>
                                      </p:tavLst>
                                    </p:anim>
                                    <p:anim calcmode="lin" valueType="num">
                                      <p:cBhvr>
                                        <p:cTn id="36" dur="1000" fill="hold"/>
                                        <p:tgtEl>
                                          <p:spTgt spid="10"/>
                                        </p:tgtEl>
                                        <p:attrNameLst>
                                          <p:attrName>ppt_y</p:attrName>
                                        </p:attrNameLst>
                                      </p:cBhvr>
                                      <p:tavLst>
                                        <p:tav tm="0">
                                          <p:val>
                                            <p:strVal val="#ppt_y+.1"/>
                                          </p:val>
                                        </p:tav>
                                        <p:tav tm="100000">
                                          <p:val>
                                            <p:strVal val="#ppt_y"/>
                                          </p:val>
                                        </p:tav>
                                      </p:tavLst>
                                    </p:anim>
                                  </p:childTnLst>
                                </p:cTn>
                              </p:par>
                            </p:childTnLst>
                          </p:cTn>
                        </p:par>
                        <p:par>
                          <p:cTn id="37" fill="hold">
                            <p:stCondLst>
                              <p:cond delay="4090"/>
                            </p:stCondLst>
                            <p:childTnLst>
                              <p:par>
                                <p:cTn id="38" presetID="26" presetClass="emph" presetSubtype="0" fill="hold" grpId="1" nodeType="afterEffect">
                                  <p:stCondLst>
                                    <p:cond delay="0"/>
                                  </p:stCondLst>
                                  <p:iterate type="lt">
                                    <p:tmPct val="0"/>
                                  </p:iterate>
                                  <p:childTnLst>
                                    <p:animEffect transition="out" filter="fade">
                                      <p:cBhvr>
                                        <p:cTn id="39" dur="1000" tmFilter="0, 0; .2, .5; .8, .5; 1, 0"/>
                                        <p:tgtEl>
                                          <p:spTgt spid="9"/>
                                        </p:tgtEl>
                                      </p:cBhvr>
                                    </p:animEffect>
                                    <p:animScale>
                                      <p:cBhvr>
                                        <p:cTn id="40" dur="500" autoRev="1"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1" repeatCount="indefinite" fill="hold" display="0">
                  <p:stCondLst>
                    <p:cond delay="indefinite"/>
                  </p:stCondLst>
                  <p:endCondLst>
                    <p:cond evt="onStopAudio" delay="0">
                      <p:tgtEl>
                        <p:sldTgt/>
                      </p:tgtEl>
                    </p:cond>
                  </p:endCondLst>
                </p:cTn>
                <p:tgtEl>
                  <p:spTgt spid="2"/>
                </p:tgtEl>
              </p:cMediaNode>
            </p:audio>
          </p:childTnLst>
        </p:cTn>
      </p:par>
    </p:tnLst>
    <p:bldLst>
      <p:bldP spid="9" grpId="0"/>
      <p:bldP spid="9" grpId="1"/>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10</a:t>
            </a:fld>
            <a:endParaRPr lang="en-US" dirty="0">
              <a:cs typeface="+mn-ea"/>
              <a:sym typeface="+mn-lt"/>
            </a:endParaRPr>
          </a:p>
        </p:txBody>
      </p:sp>
      <p:grpSp>
        <p:nvGrpSpPr>
          <p:cNvPr id="2" name="Group 161"/>
          <p:cNvGrpSpPr/>
          <p:nvPr/>
        </p:nvGrpSpPr>
        <p:grpSpPr>
          <a:xfrm>
            <a:off x="1288421" y="5130704"/>
            <a:ext cx="1116052" cy="681185"/>
            <a:chOff x="4908913" y="4079642"/>
            <a:chExt cx="927614" cy="566172"/>
          </a:xfrm>
        </p:grpSpPr>
        <p:sp>
          <p:nvSpPr>
            <p:cNvPr id="4153" name="Freeform 57"/>
            <p:cNvSpPr>
              <a:spLocks/>
            </p:cNvSpPr>
            <p:nvPr/>
          </p:nvSpPr>
          <p:spPr bwMode="auto">
            <a:xfrm>
              <a:off x="4908913" y="4357673"/>
              <a:ext cx="927614" cy="288141"/>
            </a:xfrm>
            <a:custGeom>
              <a:avLst/>
              <a:gdLst/>
              <a:ahLst/>
              <a:cxnLst>
                <a:cxn ang="0">
                  <a:pos x="355" y="0"/>
                </a:cxn>
                <a:cxn ang="0">
                  <a:pos x="355" y="0"/>
                </a:cxn>
                <a:cxn ang="0">
                  <a:pos x="323" y="35"/>
                </a:cxn>
                <a:cxn ang="0">
                  <a:pos x="291" y="50"/>
                </a:cxn>
                <a:cxn ang="0">
                  <a:pos x="258" y="59"/>
                </a:cxn>
                <a:cxn ang="0">
                  <a:pos x="226" y="65"/>
                </a:cxn>
                <a:cxn ang="0">
                  <a:pos x="194" y="68"/>
                </a:cxn>
                <a:cxn ang="0">
                  <a:pos x="178" y="68"/>
                </a:cxn>
                <a:cxn ang="0">
                  <a:pos x="161" y="68"/>
                </a:cxn>
                <a:cxn ang="0">
                  <a:pos x="129" y="65"/>
                </a:cxn>
                <a:cxn ang="0">
                  <a:pos x="97" y="59"/>
                </a:cxn>
                <a:cxn ang="0">
                  <a:pos x="64" y="50"/>
                </a:cxn>
                <a:cxn ang="0">
                  <a:pos x="32" y="34"/>
                </a:cxn>
                <a:cxn ang="0">
                  <a:pos x="0" y="0"/>
                </a:cxn>
                <a:cxn ang="0">
                  <a:pos x="0" y="0"/>
                </a:cxn>
                <a:cxn ang="0">
                  <a:pos x="0" y="43"/>
                </a:cxn>
                <a:cxn ang="0">
                  <a:pos x="32" y="76"/>
                </a:cxn>
                <a:cxn ang="0">
                  <a:pos x="64" y="92"/>
                </a:cxn>
                <a:cxn ang="0">
                  <a:pos x="97" y="101"/>
                </a:cxn>
                <a:cxn ang="0">
                  <a:pos x="129" y="107"/>
                </a:cxn>
                <a:cxn ang="0">
                  <a:pos x="161" y="110"/>
                </a:cxn>
                <a:cxn ang="0">
                  <a:pos x="178" y="110"/>
                </a:cxn>
                <a:cxn ang="0">
                  <a:pos x="194" y="110"/>
                </a:cxn>
                <a:cxn ang="0">
                  <a:pos x="226" y="107"/>
                </a:cxn>
                <a:cxn ang="0">
                  <a:pos x="258" y="101"/>
                </a:cxn>
                <a:cxn ang="0">
                  <a:pos x="291" y="92"/>
                </a:cxn>
                <a:cxn ang="0">
                  <a:pos x="323" y="76"/>
                </a:cxn>
                <a:cxn ang="0">
                  <a:pos x="355" y="43"/>
                </a:cxn>
                <a:cxn ang="0">
                  <a:pos x="355" y="0"/>
                </a:cxn>
              </a:cxnLst>
              <a:rect l="0" t="0" r="r" b="b"/>
              <a:pathLst>
                <a:path w="355" h="110">
                  <a:moveTo>
                    <a:pt x="355" y="0"/>
                  </a:moveTo>
                  <a:cubicBezTo>
                    <a:pt x="355" y="0"/>
                    <a:pt x="355" y="0"/>
                    <a:pt x="355" y="0"/>
                  </a:cubicBezTo>
                  <a:cubicBezTo>
                    <a:pt x="351" y="13"/>
                    <a:pt x="339" y="25"/>
                    <a:pt x="323" y="35"/>
                  </a:cubicBezTo>
                  <a:cubicBezTo>
                    <a:pt x="314" y="40"/>
                    <a:pt x="303" y="46"/>
                    <a:pt x="291" y="50"/>
                  </a:cubicBezTo>
                  <a:cubicBezTo>
                    <a:pt x="281" y="54"/>
                    <a:pt x="270" y="57"/>
                    <a:pt x="258" y="59"/>
                  </a:cubicBezTo>
                  <a:cubicBezTo>
                    <a:pt x="248" y="62"/>
                    <a:pt x="237" y="64"/>
                    <a:pt x="226" y="65"/>
                  </a:cubicBezTo>
                  <a:cubicBezTo>
                    <a:pt x="216" y="66"/>
                    <a:pt x="205" y="67"/>
                    <a:pt x="194" y="68"/>
                  </a:cubicBezTo>
                  <a:cubicBezTo>
                    <a:pt x="189" y="68"/>
                    <a:pt x="183" y="68"/>
                    <a:pt x="178" y="68"/>
                  </a:cubicBezTo>
                  <a:cubicBezTo>
                    <a:pt x="172" y="68"/>
                    <a:pt x="167" y="68"/>
                    <a:pt x="161" y="68"/>
                  </a:cubicBezTo>
                  <a:cubicBezTo>
                    <a:pt x="150" y="67"/>
                    <a:pt x="139" y="66"/>
                    <a:pt x="129" y="65"/>
                  </a:cubicBezTo>
                  <a:cubicBezTo>
                    <a:pt x="118" y="64"/>
                    <a:pt x="107" y="62"/>
                    <a:pt x="97" y="59"/>
                  </a:cubicBezTo>
                  <a:cubicBezTo>
                    <a:pt x="85" y="57"/>
                    <a:pt x="74" y="53"/>
                    <a:pt x="64" y="50"/>
                  </a:cubicBezTo>
                  <a:cubicBezTo>
                    <a:pt x="52" y="45"/>
                    <a:pt x="41" y="40"/>
                    <a:pt x="32" y="34"/>
                  </a:cubicBezTo>
                  <a:cubicBezTo>
                    <a:pt x="16" y="24"/>
                    <a:pt x="5" y="13"/>
                    <a:pt x="0" y="0"/>
                  </a:cubicBezTo>
                  <a:cubicBezTo>
                    <a:pt x="0" y="0"/>
                    <a:pt x="0" y="0"/>
                    <a:pt x="0" y="0"/>
                  </a:cubicBezTo>
                  <a:cubicBezTo>
                    <a:pt x="0" y="43"/>
                    <a:pt x="0" y="43"/>
                    <a:pt x="0" y="43"/>
                  </a:cubicBezTo>
                  <a:cubicBezTo>
                    <a:pt x="6" y="55"/>
                    <a:pt x="17" y="66"/>
                    <a:pt x="32" y="76"/>
                  </a:cubicBezTo>
                  <a:cubicBezTo>
                    <a:pt x="41" y="82"/>
                    <a:pt x="52" y="87"/>
                    <a:pt x="64" y="92"/>
                  </a:cubicBezTo>
                  <a:cubicBezTo>
                    <a:pt x="74" y="95"/>
                    <a:pt x="85" y="99"/>
                    <a:pt x="97" y="101"/>
                  </a:cubicBezTo>
                  <a:cubicBezTo>
                    <a:pt x="107" y="104"/>
                    <a:pt x="118" y="106"/>
                    <a:pt x="129" y="107"/>
                  </a:cubicBezTo>
                  <a:cubicBezTo>
                    <a:pt x="139" y="109"/>
                    <a:pt x="150" y="110"/>
                    <a:pt x="161" y="110"/>
                  </a:cubicBezTo>
                  <a:cubicBezTo>
                    <a:pt x="167" y="110"/>
                    <a:pt x="172" y="110"/>
                    <a:pt x="178" y="110"/>
                  </a:cubicBezTo>
                  <a:cubicBezTo>
                    <a:pt x="183" y="110"/>
                    <a:pt x="189" y="110"/>
                    <a:pt x="194" y="110"/>
                  </a:cubicBezTo>
                  <a:cubicBezTo>
                    <a:pt x="205" y="110"/>
                    <a:pt x="216" y="109"/>
                    <a:pt x="226" y="107"/>
                  </a:cubicBezTo>
                  <a:cubicBezTo>
                    <a:pt x="237" y="106"/>
                    <a:pt x="248" y="104"/>
                    <a:pt x="258" y="101"/>
                  </a:cubicBezTo>
                  <a:cubicBezTo>
                    <a:pt x="270" y="99"/>
                    <a:pt x="281" y="96"/>
                    <a:pt x="291" y="92"/>
                  </a:cubicBezTo>
                  <a:cubicBezTo>
                    <a:pt x="303" y="87"/>
                    <a:pt x="314" y="82"/>
                    <a:pt x="323" y="76"/>
                  </a:cubicBezTo>
                  <a:cubicBezTo>
                    <a:pt x="339" y="67"/>
                    <a:pt x="350" y="55"/>
                    <a:pt x="355" y="43"/>
                  </a:cubicBezTo>
                  <a:cubicBezTo>
                    <a:pt x="355" y="0"/>
                    <a:pt x="355" y="0"/>
                    <a:pt x="355" y="0"/>
                  </a:cubicBezTo>
                </a:path>
              </a:pathLst>
            </a:custGeom>
            <a:solidFill>
              <a:schemeClr val="bg1">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54" name="Oval 58"/>
            <p:cNvSpPr>
              <a:spLocks noChangeArrowheads="1"/>
            </p:cNvSpPr>
            <p:nvPr/>
          </p:nvSpPr>
          <p:spPr bwMode="auto">
            <a:xfrm>
              <a:off x="4908913" y="4079642"/>
              <a:ext cx="927614" cy="422103"/>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55" name="Freeform 59"/>
            <p:cNvSpPr>
              <a:spLocks/>
            </p:cNvSpPr>
            <p:nvPr/>
          </p:nvSpPr>
          <p:spPr bwMode="auto">
            <a:xfrm>
              <a:off x="4908913" y="4302067"/>
              <a:ext cx="927614" cy="285615"/>
            </a:xfrm>
            <a:custGeom>
              <a:avLst/>
              <a:gdLst/>
              <a:ahLst/>
              <a:cxnLst>
                <a:cxn ang="0">
                  <a:pos x="323" y="34"/>
                </a:cxn>
                <a:cxn ang="0">
                  <a:pos x="291" y="50"/>
                </a:cxn>
                <a:cxn ang="0">
                  <a:pos x="258" y="59"/>
                </a:cxn>
                <a:cxn ang="0">
                  <a:pos x="226" y="65"/>
                </a:cxn>
                <a:cxn ang="0">
                  <a:pos x="194" y="67"/>
                </a:cxn>
                <a:cxn ang="0">
                  <a:pos x="178" y="68"/>
                </a:cxn>
                <a:cxn ang="0">
                  <a:pos x="161" y="67"/>
                </a:cxn>
                <a:cxn ang="0">
                  <a:pos x="129" y="65"/>
                </a:cxn>
                <a:cxn ang="0">
                  <a:pos x="96" y="59"/>
                </a:cxn>
                <a:cxn ang="0">
                  <a:pos x="64" y="49"/>
                </a:cxn>
                <a:cxn ang="0">
                  <a:pos x="32" y="34"/>
                </a:cxn>
                <a:cxn ang="0">
                  <a:pos x="0" y="0"/>
                </a:cxn>
                <a:cxn ang="0">
                  <a:pos x="0" y="43"/>
                </a:cxn>
                <a:cxn ang="0">
                  <a:pos x="32" y="75"/>
                </a:cxn>
                <a:cxn ang="0">
                  <a:pos x="64" y="91"/>
                </a:cxn>
                <a:cxn ang="0">
                  <a:pos x="96" y="101"/>
                </a:cxn>
                <a:cxn ang="0">
                  <a:pos x="129" y="107"/>
                </a:cxn>
                <a:cxn ang="0">
                  <a:pos x="161" y="110"/>
                </a:cxn>
                <a:cxn ang="0">
                  <a:pos x="178" y="110"/>
                </a:cxn>
                <a:cxn ang="0">
                  <a:pos x="194" y="110"/>
                </a:cxn>
                <a:cxn ang="0">
                  <a:pos x="226" y="107"/>
                </a:cxn>
                <a:cxn ang="0">
                  <a:pos x="258" y="101"/>
                </a:cxn>
                <a:cxn ang="0">
                  <a:pos x="291" y="91"/>
                </a:cxn>
                <a:cxn ang="0">
                  <a:pos x="323" y="76"/>
                </a:cxn>
                <a:cxn ang="0">
                  <a:pos x="355" y="43"/>
                </a:cxn>
                <a:cxn ang="0">
                  <a:pos x="355" y="0"/>
                </a:cxn>
                <a:cxn ang="0">
                  <a:pos x="323" y="34"/>
                </a:cxn>
              </a:cxnLst>
              <a:rect l="0" t="0" r="r" b="b"/>
              <a:pathLst>
                <a:path w="355" h="110">
                  <a:moveTo>
                    <a:pt x="323" y="34"/>
                  </a:moveTo>
                  <a:cubicBezTo>
                    <a:pt x="314" y="40"/>
                    <a:pt x="303" y="45"/>
                    <a:pt x="291" y="50"/>
                  </a:cubicBezTo>
                  <a:cubicBezTo>
                    <a:pt x="281" y="53"/>
                    <a:pt x="270" y="56"/>
                    <a:pt x="258" y="59"/>
                  </a:cubicBezTo>
                  <a:cubicBezTo>
                    <a:pt x="248" y="61"/>
                    <a:pt x="237" y="63"/>
                    <a:pt x="226" y="65"/>
                  </a:cubicBezTo>
                  <a:cubicBezTo>
                    <a:pt x="215" y="66"/>
                    <a:pt x="205" y="67"/>
                    <a:pt x="194" y="67"/>
                  </a:cubicBezTo>
                  <a:cubicBezTo>
                    <a:pt x="188" y="68"/>
                    <a:pt x="183" y="68"/>
                    <a:pt x="178" y="68"/>
                  </a:cubicBezTo>
                  <a:cubicBezTo>
                    <a:pt x="172" y="68"/>
                    <a:pt x="167" y="68"/>
                    <a:pt x="161" y="67"/>
                  </a:cubicBezTo>
                  <a:cubicBezTo>
                    <a:pt x="150" y="67"/>
                    <a:pt x="139" y="66"/>
                    <a:pt x="129" y="65"/>
                  </a:cubicBezTo>
                  <a:cubicBezTo>
                    <a:pt x="118" y="63"/>
                    <a:pt x="107" y="61"/>
                    <a:pt x="96" y="59"/>
                  </a:cubicBezTo>
                  <a:cubicBezTo>
                    <a:pt x="85" y="56"/>
                    <a:pt x="74" y="53"/>
                    <a:pt x="64" y="49"/>
                  </a:cubicBezTo>
                  <a:cubicBezTo>
                    <a:pt x="52" y="45"/>
                    <a:pt x="41" y="40"/>
                    <a:pt x="32" y="34"/>
                  </a:cubicBezTo>
                  <a:cubicBezTo>
                    <a:pt x="16" y="24"/>
                    <a:pt x="5" y="12"/>
                    <a:pt x="0" y="0"/>
                  </a:cubicBezTo>
                  <a:cubicBezTo>
                    <a:pt x="0" y="43"/>
                    <a:pt x="0" y="43"/>
                    <a:pt x="0" y="43"/>
                  </a:cubicBezTo>
                  <a:cubicBezTo>
                    <a:pt x="5" y="55"/>
                    <a:pt x="16" y="66"/>
                    <a:pt x="32" y="75"/>
                  </a:cubicBezTo>
                  <a:cubicBezTo>
                    <a:pt x="41" y="81"/>
                    <a:pt x="52" y="87"/>
                    <a:pt x="64" y="91"/>
                  </a:cubicBezTo>
                  <a:cubicBezTo>
                    <a:pt x="74" y="95"/>
                    <a:pt x="85" y="98"/>
                    <a:pt x="96" y="101"/>
                  </a:cubicBezTo>
                  <a:cubicBezTo>
                    <a:pt x="107" y="103"/>
                    <a:pt x="118" y="105"/>
                    <a:pt x="129" y="107"/>
                  </a:cubicBezTo>
                  <a:cubicBezTo>
                    <a:pt x="139" y="108"/>
                    <a:pt x="150" y="109"/>
                    <a:pt x="161" y="110"/>
                  </a:cubicBezTo>
                  <a:cubicBezTo>
                    <a:pt x="167" y="110"/>
                    <a:pt x="172" y="110"/>
                    <a:pt x="178" y="110"/>
                  </a:cubicBezTo>
                  <a:cubicBezTo>
                    <a:pt x="183" y="110"/>
                    <a:pt x="188" y="110"/>
                    <a:pt x="194" y="110"/>
                  </a:cubicBezTo>
                  <a:cubicBezTo>
                    <a:pt x="205" y="109"/>
                    <a:pt x="215" y="108"/>
                    <a:pt x="226" y="107"/>
                  </a:cubicBezTo>
                  <a:cubicBezTo>
                    <a:pt x="237" y="105"/>
                    <a:pt x="248" y="103"/>
                    <a:pt x="258" y="101"/>
                  </a:cubicBezTo>
                  <a:cubicBezTo>
                    <a:pt x="270" y="98"/>
                    <a:pt x="281" y="95"/>
                    <a:pt x="291" y="91"/>
                  </a:cubicBezTo>
                  <a:cubicBezTo>
                    <a:pt x="303" y="87"/>
                    <a:pt x="314" y="82"/>
                    <a:pt x="323" y="76"/>
                  </a:cubicBezTo>
                  <a:cubicBezTo>
                    <a:pt x="339" y="66"/>
                    <a:pt x="350" y="55"/>
                    <a:pt x="355" y="43"/>
                  </a:cubicBezTo>
                  <a:cubicBezTo>
                    <a:pt x="355" y="0"/>
                    <a:pt x="355" y="0"/>
                    <a:pt x="355" y="0"/>
                  </a:cubicBezTo>
                  <a:cubicBezTo>
                    <a:pt x="351" y="12"/>
                    <a:pt x="339" y="24"/>
                    <a:pt x="323" y="34"/>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56" name="Freeform 60"/>
            <p:cNvSpPr>
              <a:spLocks noEditPoints="1"/>
            </p:cNvSpPr>
            <p:nvPr/>
          </p:nvSpPr>
          <p:spPr bwMode="auto">
            <a:xfrm>
              <a:off x="4987266" y="4112501"/>
              <a:ext cx="773433" cy="328582"/>
            </a:xfrm>
            <a:custGeom>
              <a:avLst/>
              <a:gdLst/>
              <a:ahLst/>
              <a:cxnLst>
                <a:cxn ang="0">
                  <a:pos x="148" y="126"/>
                </a:cxn>
                <a:cxn ang="0">
                  <a:pos x="148" y="126"/>
                </a:cxn>
                <a:cxn ang="0">
                  <a:pos x="0" y="63"/>
                </a:cxn>
                <a:cxn ang="0">
                  <a:pos x="148" y="0"/>
                </a:cxn>
                <a:cxn ang="0">
                  <a:pos x="296" y="63"/>
                </a:cxn>
                <a:cxn ang="0">
                  <a:pos x="148" y="126"/>
                </a:cxn>
                <a:cxn ang="0">
                  <a:pos x="148" y="18"/>
                </a:cxn>
                <a:cxn ang="0">
                  <a:pos x="17" y="63"/>
                </a:cxn>
                <a:cxn ang="0">
                  <a:pos x="148" y="109"/>
                </a:cxn>
                <a:cxn ang="0">
                  <a:pos x="279" y="63"/>
                </a:cxn>
                <a:cxn ang="0">
                  <a:pos x="148" y="18"/>
                </a:cxn>
              </a:cxnLst>
              <a:rect l="0" t="0" r="r" b="b"/>
              <a:pathLst>
                <a:path w="296" h="126">
                  <a:moveTo>
                    <a:pt x="148" y="126"/>
                  </a:moveTo>
                  <a:cubicBezTo>
                    <a:pt x="148" y="126"/>
                    <a:pt x="148" y="126"/>
                    <a:pt x="148" y="126"/>
                  </a:cubicBezTo>
                  <a:cubicBezTo>
                    <a:pt x="76" y="126"/>
                    <a:pt x="0" y="104"/>
                    <a:pt x="0" y="63"/>
                  </a:cubicBezTo>
                  <a:cubicBezTo>
                    <a:pt x="0" y="22"/>
                    <a:pt x="76" y="0"/>
                    <a:pt x="148" y="0"/>
                  </a:cubicBezTo>
                  <a:cubicBezTo>
                    <a:pt x="220" y="0"/>
                    <a:pt x="296" y="22"/>
                    <a:pt x="296" y="63"/>
                  </a:cubicBezTo>
                  <a:cubicBezTo>
                    <a:pt x="296" y="104"/>
                    <a:pt x="220" y="126"/>
                    <a:pt x="148" y="126"/>
                  </a:cubicBezTo>
                  <a:moveTo>
                    <a:pt x="148" y="18"/>
                  </a:moveTo>
                  <a:cubicBezTo>
                    <a:pt x="71" y="18"/>
                    <a:pt x="17" y="42"/>
                    <a:pt x="17" y="63"/>
                  </a:cubicBezTo>
                  <a:cubicBezTo>
                    <a:pt x="17" y="85"/>
                    <a:pt x="71" y="109"/>
                    <a:pt x="148" y="109"/>
                  </a:cubicBezTo>
                  <a:cubicBezTo>
                    <a:pt x="225" y="109"/>
                    <a:pt x="279" y="85"/>
                    <a:pt x="279" y="63"/>
                  </a:cubicBezTo>
                  <a:cubicBezTo>
                    <a:pt x="279" y="42"/>
                    <a:pt x="225" y="18"/>
                    <a:pt x="148" y="18"/>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3" name="Group 208"/>
          <p:cNvGrpSpPr/>
          <p:nvPr/>
        </p:nvGrpSpPr>
        <p:grpSpPr>
          <a:xfrm>
            <a:off x="2538050" y="4238973"/>
            <a:ext cx="1116052" cy="1562579"/>
            <a:chOff x="2677732" y="1646868"/>
            <a:chExt cx="927614" cy="1298749"/>
          </a:xfrm>
        </p:grpSpPr>
        <p:sp>
          <p:nvSpPr>
            <p:cNvPr id="4101" name="Freeform 5"/>
            <p:cNvSpPr>
              <a:spLocks/>
            </p:cNvSpPr>
            <p:nvPr/>
          </p:nvSpPr>
          <p:spPr bwMode="auto">
            <a:xfrm>
              <a:off x="2677732" y="2657476"/>
              <a:ext cx="927614" cy="288141"/>
            </a:xfrm>
            <a:custGeom>
              <a:avLst/>
              <a:gdLst/>
              <a:ahLst/>
              <a:cxnLst>
                <a:cxn ang="0">
                  <a:pos x="355" y="0"/>
                </a:cxn>
                <a:cxn ang="0">
                  <a:pos x="355" y="0"/>
                </a:cxn>
                <a:cxn ang="0">
                  <a:pos x="323" y="35"/>
                </a:cxn>
                <a:cxn ang="0">
                  <a:pos x="290" y="50"/>
                </a:cxn>
                <a:cxn ang="0">
                  <a:pos x="258" y="59"/>
                </a:cxn>
                <a:cxn ang="0">
                  <a:pos x="226" y="65"/>
                </a:cxn>
                <a:cxn ang="0">
                  <a:pos x="193" y="67"/>
                </a:cxn>
                <a:cxn ang="0">
                  <a:pos x="177" y="68"/>
                </a:cxn>
                <a:cxn ang="0">
                  <a:pos x="161" y="67"/>
                </a:cxn>
                <a:cxn ang="0">
                  <a:pos x="129" y="65"/>
                </a:cxn>
                <a:cxn ang="0">
                  <a:pos x="96" y="59"/>
                </a:cxn>
                <a:cxn ang="0">
                  <a:pos x="64" y="50"/>
                </a:cxn>
                <a:cxn ang="0">
                  <a:pos x="32" y="34"/>
                </a:cxn>
                <a:cxn ang="0">
                  <a:pos x="0" y="0"/>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Lst>
              <a:rect l="0" t="0" r="r" b="b"/>
              <a:pathLst>
                <a:path w="355" h="110">
                  <a:moveTo>
                    <a:pt x="355" y="0"/>
                  </a:moveTo>
                  <a:cubicBezTo>
                    <a:pt x="355" y="0"/>
                    <a:pt x="355" y="0"/>
                    <a:pt x="355" y="0"/>
                  </a:cubicBezTo>
                  <a:cubicBezTo>
                    <a:pt x="350" y="13"/>
                    <a:pt x="339" y="24"/>
                    <a:pt x="323" y="35"/>
                  </a:cubicBezTo>
                  <a:cubicBezTo>
                    <a:pt x="313" y="40"/>
                    <a:pt x="302" y="45"/>
                    <a:pt x="290" y="50"/>
                  </a:cubicBezTo>
                  <a:cubicBezTo>
                    <a:pt x="280" y="53"/>
                    <a:pt x="269" y="57"/>
                    <a:pt x="258" y="59"/>
                  </a:cubicBezTo>
                  <a:cubicBezTo>
                    <a:pt x="248" y="62"/>
                    <a:pt x="237" y="63"/>
                    <a:pt x="226" y="65"/>
                  </a:cubicBezTo>
                  <a:cubicBezTo>
                    <a:pt x="215" y="66"/>
                    <a:pt x="204" y="67"/>
                    <a:pt x="193" y="67"/>
                  </a:cubicBezTo>
                  <a:cubicBezTo>
                    <a:pt x="188" y="68"/>
                    <a:pt x="183" y="68"/>
                    <a:pt x="177" y="68"/>
                  </a:cubicBezTo>
                  <a:cubicBezTo>
                    <a:pt x="172" y="68"/>
                    <a:pt x="166" y="68"/>
                    <a:pt x="161" y="67"/>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0"/>
                    <a:pt x="0" y="0"/>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path>
              </a:pathLst>
            </a:custGeom>
            <a:solidFill>
              <a:srgbClr val="BDB5A9"/>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4" name="Group 198"/>
            <p:cNvGrpSpPr/>
            <p:nvPr/>
          </p:nvGrpSpPr>
          <p:grpSpPr>
            <a:xfrm>
              <a:off x="2677732" y="2373939"/>
              <a:ext cx="927614" cy="505511"/>
              <a:chOff x="2677732" y="2060123"/>
              <a:chExt cx="927614" cy="505511"/>
            </a:xfrm>
          </p:grpSpPr>
          <p:sp>
            <p:nvSpPr>
              <p:cNvPr id="20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0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0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5" name="Group 202"/>
            <p:cNvGrpSpPr/>
            <p:nvPr/>
          </p:nvGrpSpPr>
          <p:grpSpPr>
            <a:xfrm>
              <a:off x="2677732" y="2230109"/>
              <a:ext cx="927614" cy="540707"/>
              <a:chOff x="2677732" y="1646868"/>
              <a:chExt cx="927614" cy="540707"/>
            </a:xfrm>
          </p:grpSpPr>
          <p:sp>
            <p:nvSpPr>
              <p:cNvPr id="204"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6" name="Group 204"/>
              <p:cNvGrpSpPr/>
              <p:nvPr/>
            </p:nvGrpSpPr>
            <p:grpSpPr>
              <a:xfrm>
                <a:off x="2677732" y="1646868"/>
                <a:ext cx="927614" cy="505511"/>
                <a:chOff x="2677732" y="2060123"/>
                <a:chExt cx="927614" cy="505511"/>
              </a:xfrm>
            </p:grpSpPr>
            <p:sp>
              <p:nvSpPr>
                <p:cNvPr id="206"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07"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08"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9" name="Group 184"/>
            <p:cNvGrpSpPr/>
            <p:nvPr/>
          </p:nvGrpSpPr>
          <p:grpSpPr>
            <a:xfrm>
              <a:off x="2677732" y="2084477"/>
              <a:ext cx="927614" cy="540707"/>
              <a:chOff x="2677732" y="1646868"/>
              <a:chExt cx="927614" cy="540707"/>
            </a:xfrm>
          </p:grpSpPr>
          <p:sp>
            <p:nvSpPr>
              <p:cNvPr id="186"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0" name="Group 186"/>
              <p:cNvGrpSpPr/>
              <p:nvPr/>
            </p:nvGrpSpPr>
            <p:grpSpPr>
              <a:xfrm>
                <a:off x="2677732" y="1646868"/>
                <a:ext cx="927614" cy="505511"/>
                <a:chOff x="2677732" y="2060123"/>
                <a:chExt cx="927614" cy="505511"/>
              </a:xfrm>
            </p:grpSpPr>
            <p:sp>
              <p:nvSpPr>
                <p:cNvPr id="188"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89"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90"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1" name="Group 190"/>
            <p:cNvGrpSpPr/>
            <p:nvPr/>
          </p:nvGrpSpPr>
          <p:grpSpPr>
            <a:xfrm>
              <a:off x="2677732" y="1940647"/>
              <a:ext cx="927614" cy="540707"/>
              <a:chOff x="2677732" y="1646868"/>
              <a:chExt cx="927614" cy="540707"/>
            </a:xfrm>
          </p:grpSpPr>
          <p:sp>
            <p:nvSpPr>
              <p:cNvPr id="192"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2" name="Group 192"/>
              <p:cNvGrpSpPr/>
              <p:nvPr/>
            </p:nvGrpSpPr>
            <p:grpSpPr>
              <a:xfrm>
                <a:off x="2677732" y="1646868"/>
                <a:ext cx="927614" cy="505511"/>
                <a:chOff x="2677732" y="2060123"/>
                <a:chExt cx="927614" cy="505511"/>
              </a:xfrm>
            </p:grpSpPr>
            <p:sp>
              <p:nvSpPr>
                <p:cNvPr id="194"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95"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96"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3" name="Group 178"/>
            <p:cNvGrpSpPr/>
            <p:nvPr/>
          </p:nvGrpSpPr>
          <p:grpSpPr>
            <a:xfrm>
              <a:off x="2677732" y="1790698"/>
              <a:ext cx="927614" cy="540707"/>
              <a:chOff x="2677732" y="1646868"/>
              <a:chExt cx="927614" cy="540707"/>
            </a:xfrm>
          </p:grpSpPr>
          <p:sp>
            <p:nvSpPr>
              <p:cNvPr id="180"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4" name="Group 180"/>
              <p:cNvGrpSpPr/>
              <p:nvPr/>
            </p:nvGrpSpPr>
            <p:grpSpPr>
              <a:xfrm>
                <a:off x="2677732" y="1646868"/>
                <a:ext cx="927614" cy="505511"/>
                <a:chOff x="2677732" y="2060123"/>
                <a:chExt cx="927614" cy="505511"/>
              </a:xfrm>
            </p:grpSpPr>
            <p:sp>
              <p:nvSpPr>
                <p:cNvPr id="182"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83"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84"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5" name="Group 177"/>
            <p:cNvGrpSpPr/>
            <p:nvPr/>
          </p:nvGrpSpPr>
          <p:grpSpPr>
            <a:xfrm>
              <a:off x="2677732" y="1646868"/>
              <a:ext cx="927614" cy="540707"/>
              <a:chOff x="2677732" y="1646868"/>
              <a:chExt cx="927614" cy="540707"/>
            </a:xfrm>
          </p:grpSpPr>
          <p:sp>
            <p:nvSpPr>
              <p:cNvPr id="4112"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6" name="Group 176"/>
              <p:cNvGrpSpPr/>
              <p:nvPr/>
            </p:nvGrpSpPr>
            <p:grpSpPr>
              <a:xfrm>
                <a:off x="2677732" y="1646868"/>
                <a:ext cx="927614" cy="505511"/>
                <a:chOff x="2677732" y="2060123"/>
                <a:chExt cx="927614" cy="505511"/>
              </a:xfrm>
            </p:grpSpPr>
            <p:sp>
              <p:nvSpPr>
                <p:cNvPr id="411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57"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76"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grpSp>
        <p:nvGrpSpPr>
          <p:cNvPr id="17" name="Group 263"/>
          <p:cNvGrpSpPr/>
          <p:nvPr/>
        </p:nvGrpSpPr>
        <p:grpSpPr>
          <a:xfrm>
            <a:off x="3865797" y="3696173"/>
            <a:ext cx="1116052" cy="2105379"/>
            <a:chOff x="3657600" y="1431448"/>
            <a:chExt cx="927614" cy="1749902"/>
          </a:xfrm>
        </p:grpSpPr>
        <p:sp>
          <p:nvSpPr>
            <p:cNvPr id="211" name="Freeform 5"/>
            <p:cNvSpPr>
              <a:spLocks/>
            </p:cNvSpPr>
            <p:nvPr/>
          </p:nvSpPr>
          <p:spPr bwMode="auto">
            <a:xfrm>
              <a:off x="3657600" y="2893209"/>
              <a:ext cx="927614" cy="288141"/>
            </a:xfrm>
            <a:custGeom>
              <a:avLst/>
              <a:gdLst/>
              <a:ahLst/>
              <a:cxnLst>
                <a:cxn ang="0">
                  <a:pos x="355" y="0"/>
                </a:cxn>
                <a:cxn ang="0">
                  <a:pos x="355" y="0"/>
                </a:cxn>
                <a:cxn ang="0">
                  <a:pos x="323" y="35"/>
                </a:cxn>
                <a:cxn ang="0">
                  <a:pos x="290" y="50"/>
                </a:cxn>
                <a:cxn ang="0">
                  <a:pos x="258" y="59"/>
                </a:cxn>
                <a:cxn ang="0">
                  <a:pos x="226" y="65"/>
                </a:cxn>
                <a:cxn ang="0">
                  <a:pos x="193" y="67"/>
                </a:cxn>
                <a:cxn ang="0">
                  <a:pos x="177" y="68"/>
                </a:cxn>
                <a:cxn ang="0">
                  <a:pos x="161" y="67"/>
                </a:cxn>
                <a:cxn ang="0">
                  <a:pos x="129" y="65"/>
                </a:cxn>
                <a:cxn ang="0">
                  <a:pos x="96" y="59"/>
                </a:cxn>
                <a:cxn ang="0">
                  <a:pos x="64" y="50"/>
                </a:cxn>
                <a:cxn ang="0">
                  <a:pos x="32" y="34"/>
                </a:cxn>
                <a:cxn ang="0">
                  <a:pos x="0" y="0"/>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Lst>
              <a:rect l="0" t="0" r="r" b="b"/>
              <a:pathLst>
                <a:path w="355" h="110">
                  <a:moveTo>
                    <a:pt x="355" y="0"/>
                  </a:moveTo>
                  <a:cubicBezTo>
                    <a:pt x="355" y="0"/>
                    <a:pt x="355" y="0"/>
                    <a:pt x="355" y="0"/>
                  </a:cubicBezTo>
                  <a:cubicBezTo>
                    <a:pt x="350" y="13"/>
                    <a:pt x="339" y="24"/>
                    <a:pt x="323" y="35"/>
                  </a:cubicBezTo>
                  <a:cubicBezTo>
                    <a:pt x="313" y="40"/>
                    <a:pt x="302" y="45"/>
                    <a:pt x="290" y="50"/>
                  </a:cubicBezTo>
                  <a:cubicBezTo>
                    <a:pt x="280" y="53"/>
                    <a:pt x="269" y="57"/>
                    <a:pt x="258" y="59"/>
                  </a:cubicBezTo>
                  <a:cubicBezTo>
                    <a:pt x="248" y="62"/>
                    <a:pt x="237" y="63"/>
                    <a:pt x="226" y="65"/>
                  </a:cubicBezTo>
                  <a:cubicBezTo>
                    <a:pt x="215" y="66"/>
                    <a:pt x="204" y="67"/>
                    <a:pt x="193" y="67"/>
                  </a:cubicBezTo>
                  <a:cubicBezTo>
                    <a:pt x="188" y="68"/>
                    <a:pt x="183" y="68"/>
                    <a:pt x="177" y="68"/>
                  </a:cubicBezTo>
                  <a:cubicBezTo>
                    <a:pt x="172" y="68"/>
                    <a:pt x="166" y="68"/>
                    <a:pt x="161" y="67"/>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0"/>
                    <a:pt x="0" y="0"/>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path>
              </a:pathLst>
            </a:custGeom>
            <a:solidFill>
              <a:srgbClr val="BDB5A9"/>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8" name="Group 211"/>
            <p:cNvGrpSpPr/>
            <p:nvPr/>
          </p:nvGrpSpPr>
          <p:grpSpPr>
            <a:xfrm>
              <a:off x="3657600" y="2609672"/>
              <a:ext cx="927614" cy="505511"/>
              <a:chOff x="2677732" y="2060123"/>
              <a:chExt cx="927614" cy="505511"/>
            </a:xfrm>
          </p:grpSpPr>
          <p:sp>
            <p:nvSpPr>
              <p:cNvPr id="243"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44"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45"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19" name="Group 212"/>
            <p:cNvGrpSpPr/>
            <p:nvPr/>
          </p:nvGrpSpPr>
          <p:grpSpPr>
            <a:xfrm>
              <a:off x="3657600" y="2465842"/>
              <a:ext cx="927614" cy="540707"/>
              <a:chOff x="2677732" y="1646868"/>
              <a:chExt cx="927614" cy="540707"/>
            </a:xfrm>
          </p:grpSpPr>
          <p:sp>
            <p:nvSpPr>
              <p:cNvPr id="23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0" name="Group 238"/>
              <p:cNvGrpSpPr/>
              <p:nvPr/>
            </p:nvGrpSpPr>
            <p:grpSpPr>
              <a:xfrm>
                <a:off x="2677732" y="1646868"/>
                <a:ext cx="927614" cy="505511"/>
                <a:chOff x="2677732" y="2060123"/>
                <a:chExt cx="927614" cy="505511"/>
              </a:xfrm>
            </p:grpSpPr>
            <p:sp>
              <p:nvSpPr>
                <p:cNvPr id="24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4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4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1" name="Group 213"/>
            <p:cNvGrpSpPr/>
            <p:nvPr/>
          </p:nvGrpSpPr>
          <p:grpSpPr>
            <a:xfrm>
              <a:off x="3657600" y="2320210"/>
              <a:ext cx="927614" cy="540707"/>
              <a:chOff x="2677732" y="1646868"/>
              <a:chExt cx="927614" cy="540707"/>
            </a:xfrm>
          </p:grpSpPr>
          <p:sp>
            <p:nvSpPr>
              <p:cNvPr id="23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2" name="Group 233"/>
              <p:cNvGrpSpPr/>
              <p:nvPr/>
            </p:nvGrpSpPr>
            <p:grpSpPr>
              <a:xfrm>
                <a:off x="2677732" y="1646868"/>
                <a:ext cx="927614" cy="505511"/>
                <a:chOff x="2677732" y="2060123"/>
                <a:chExt cx="927614" cy="505511"/>
              </a:xfrm>
            </p:grpSpPr>
            <p:sp>
              <p:nvSpPr>
                <p:cNvPr id="23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3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3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3" name="Group 214"/>
            <p:cNvGrpSpPr/>
            <p:nvPr/>
          </p:nvGrpSpPr>
          <p:grpSpPr>
            <a:xfrm>
              <a:off x="3657600" y="2176380"/>
              <a:ext cx="927614" cy="540707"/>
              <a:chOff x="2677732" y="1646868"/>
              <a:chExt cx="927614" cy="540707"/>
            </a:xfrm>
          </p:grpSpPr>
          <p:sp>
            <p:nvSpPr>
              <p:cNvPr id="22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4" name="Group 228"/>
              <p:cNvGrpSpPr/>
              <p:nvPr/>
            </p:nvGrpSpPr>
            <p:grpSpPr>
              <a:xfrm>
                <a:off x="2677732" y="1646868"/>
                <a:ext cx="927614" cy="505511"/>
                <a:chOff x="2677732" y="2060123"/>
                <a:chExt cx="927614" cy="505511"/>
              </a:xfrm>
            </p:grpSpPr>
            <p:sp>
              <p:nvSpPr>
                <p:cNvPr id="23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3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3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5" name="Group 215"/>
            <p:cNvGrpSpPr/>
            <p:nvPr/>
          </p:nvGrpSpPr>
          <p:grpSpPr>
            <a:xfrm>
              <a:off x="3657600" y="2026431"/>
              <a:ext cx="927614" cy="540707"/>
              <a:chOff x="2677732" y="1646868"/>
              <a:chExt cx="927614" cy="540707"/>
            </a:xfrm>
          </p:grpSpPr>
          <p:sp>
            <p:nvSpPr>
              <p:cNvPr id="22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6" name="Group 223"/>
              <p:cNvGrpSpPr/>
              <p:nvPr/>
            </p:nvGrpSpPr>
            <p:grpSpPr>
              <a:xfrm>
                <a:off x="2677732" y="1646868"/>
                <a:ext cx="927614" cy="505511"/>
                <a:chOff x="2677732" y="2060123"/>
                <a:chExt cx="927614" cy="505511"/>
              </a:xfrm>
            </p:grpSpPr>
            <p:sp>
              <p:nvSpPr>
                <p:cNvPr id="22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2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2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7" name="Group 216"/>
            <p:cNvGrpSpPr/>
            <p:nvPr/>
          </p:nvGrpSpPr>
          <p:grpSpPr>
            <a:xfrm>
              <a:off x="3657600" y="1882601"/>
              <a:ext cx="927614" cy="540707"/>
              <a:chOff x="2677732" y="1646868"/>
              <a:chExt cx="927614" cy="540707"/>
            </a:xfrm>
          </p:grpSpPr>
          <p:sp>
            <p:nvSpPr>
              <p:cNvPr id="21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8" name="Group 218"/>
              <p:cNvGrpSpPr/>
              <p:nvPr/>
            </p:nvGrpSpPr>
            <p:grpSpPr>
              <a:xfrm>
                <a:off x="2677732" y="1646868"/>
                <a:ext cx="927614" cy="505511"/>
                <a:chOff x="2677732" y="2060123"/>
                <a:chExt cx="927614" cy="505511"/>
              </a:xfrm>
            </p:grpSpPr>
            <p:sp>
              <p:nvSpPr>
                <p:cNvPr id="22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2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2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9" name="Group 245"/>
            <p:cNvGrpSpPr/>
            <p:nvPr/>
          </p:nvGrpSpPr>
          <p:grpSpPr>
            <a:xfrm>
              <a:off x="3657600" y="1729385"/>
              <a:ext cx="927614" cy="540707"/>
              <a:chOff x="2677732" y="1646868"/>
              <a:chExt cx="927614" cy="540707"/>
            </a:xfrm>
          </p:grpSpPr>
          <p:sp>
            <p:nvSpPr>
              <p:cNvPr id="247"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1" name="Group 247"/>
              <p:cNvGrpSpPr/>
              <p:nvPr/>
            </p:nvGrpSpPr>
            <p:grpSpPr>
              <a:xfrm>
                <a:off x="2677732" y="1646868"/>
                <a:ext cx="927614" cy="505511"/>
                <a:chOff x="2677732" y="2060123"/>
                <a:chExt cx="927614" cy="505511"/>
              </a:xfrm>
            </p:grpSpPr>
            <p:sp>
              <p:nvSpPr>
                <p:cNvPr id="249"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50"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51"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28" name="Group 251"/>
            <p:cNvGrpSpPr/>
            <p:nvPr/>
          </p:nvGrpSpPr>
          <p:grpSpPr>
            <a:xfrm>
              <a:off x="3657600" y="1582398"/>
              <a:ext cx="927614" cy="540707"/>
              <a:chOff x="2677732" y="1646868"/>
              <a:chExt cx="927614" cy="540707"/>
            </a:xfrm>
          </p:grpSpPr>
          <p:sp>
            <p:nvSpPr>
              <p:cNvPr id="25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29" name="Group 253"/>
              <p:cNvGrpSpPr/>
              <p:nvPr/>
            </p:nvGrpSpPr>
            <p:grpSpPr>
              <a:xfrm>
                <a:off x="2677732" y="1646868"/>
                <a:ext cx="927614" cy="505511"/>
                <a:chOff x="2677732" y="2060123"/>
                <a:chExt cx="927614" cy="505511"/>
              </a:xfrm>
            </p:grpSpPr>
            <p:sp>
              <p:nvSpPr>
                <p:cNvPr id="25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5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5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30" name="Group 257"/>
            <p:cNvGrpSpPr/>
            <p:nvPr/>
          </p:nvGrpSpPr>
          <p:grpSpPr>
            <a:xfrm>
              <a:off x="3657600" y="1431448"/>
              <a:ext cx="927614" cy="540707"/>
              <a:chOff x="2677732" y="1646868"/>
              <a:chExt cx="927614" cy="540707"/>
            </a:xfrm>
          </p:grpSpPr>
          <p:sp>
            <p:nvSpPr>
              <p:cNvPr id="259"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31" name="Group 259"/>
              <p:cNvGrpSpPr/>
              <p:nvPr/>
            </p:nvGrpSpPr>
            <p:grpSpPr>
              <a:xfrm>
                <a:off x="2677732" y="1646868"/>
                <a:ext cx="927614" cy="505511"/>
                <a:chOff x="2677732" y="2060123"/>
                <a:chExt cx="927614" cy="505511"/>
              </a:xfrm>
            </p:grpSpPr>
            <p:sp>
              <p:nvSpPr>
                <p:cNvPr id="261"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62"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63"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grpSp>
        <p:nvGrpSpPr>
          <p:cNvPr id="133" name="Group 392"/>
          <p:cNvGrpSpPr/>
          <p:nvPr/>
        </p:nvGrpSpPr>
        <p:grpSpPr>
          <a:xfrm>
            <a:off x="5213898" y="3143325"/>
            <a:ext cx="1116052" cy="2658227"/>
            <a:chOff x="3865107" y="2415718"/>
            <a:chExt cx="911586" cy="2171228"/>
          </a:xfrm>
        </p:grpSpPr>
        <p:sp>
          <p:nvSpPr>
            <p:cNvPr id="132" name="Freeform 5"/>
            <p:cNvSpPr>
              <a:spLocks/>
            </p:cNvSpPr>
            <p:nvPr/>
          </p:nvSpPr>
          <p:spPr bwMode="auto">
            <a:xfrm>
              <a:off x="3865107" y="4303784"/>
              <a:ext cx="911586" cy="283162"/>
            </a:xfrm>
            <a:custGeom>
              <a:avLst/>
              <a:gdLst/>
              <a:ahLst/>
              <a:cxnLst>
                <a:cxn ang="0">
                  <a:pos x="355" y="0"/>
                </a:cxn>
                <a:cxn ang="0">
                  <a:pos x="355" y="0"/>
                </a:cxn>
                <a:cxn ang="0">
                  <a:pos x="323" y="35"/>
                </a:cxn>
                <a:cxn ang="0">
                  <a:pos x="290" y="50"/>
                </a:cxn>
                <a:cxn ang="0">
                  <a:pos x="258" y="59"/>
                </a:cxn>
                <a:cxn ang="0">
                  <a:pos x="226" y="65"/>
                </a:cxn>
                <a:cxn ang="0">
                  <a:pos x="193" y="67"/>
                </a:cxn>
                <a:cxn ang="0">
                  <a:pos x="177" y="68"/>
                </a:cxn>
                <a:cxn ang="0">
                  <a:pos x="161" y="67"/>
                </a:cxn>
                <a:cxn ang="0">
                  <a:pos x="129" y="65"/>
                </a:cxn>
                <a:cxn ang="0">
                  <a:pos x="96" y="59"/>
                </a:cxn>
                <a:cxn ang="0">
                  <a:pos x="64" y="50"/>
                </a:cxn>
                <a:cxn ang="0">
                  <a:pos x="32" y="34"/>
                </a:cxn>
                <a:cxn ang="0">
                  <a:pos x="0" y="0"/>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Lst>
              <a:rect l="0" t="0" r="r" b="b"/>
              <a:pathLst>
                <a:path w="355" h="110">
                  <a:moveTo>
                    <a:pt x="355" y="0"/>
                  </a:moveTo>
                  <a:cubicBezTo>
                    <a:pt x="355" y="0"/>
                    <a:pt x="355" y="0"/>
                    <a:pt x="355" y="0"/>
                  </a:cubicBezTo>
                  <a:cubicBezTo>
                    <a:pt x="350" y="13"/>
                    <a:pt x="339" y="24"/>
                    <a:pt x="323" y="35"/>
                  </a:cubicBezTo>
                  <a:cubicBezTo>
                    <a:pt x="313" y="40"/>
                    <a:pt x="302" y="45"/>
                    <a:pt x="290" y="50"/>
                  </a:cubicBezTo>
                  <a:cubicBezTo>
                    <a:pt x="280" y="53"/>
                    <a:pt x="269" y="57"/>
                    <a:pt x="258" y="59"/>
                  </a:cubicBezTo>
                  <a:cubicBezTo>
                    <a:pt x="248" y="62"/>
                    <a:pt x="237" y="63"/>
                    <a:pt x="226" y="65"/>
                  </a:cubicBezTo>
                  <a:cubicBezTo>
                    <a:pt x="215" y="66"/>
                    <a:pt x="204" y="67"/>
                    <a:pt x="193" y="67"/>
                  </a:cubicBezTo>
                  <a:cubicBezTo>
                    <a:pt x="188" y="68"/>
                    <a:pt x="183" y="68"/>
                    <a:pt x="177" y="68"/>
                  </a:cubicBezTo>
                  <a:cubicBezTo>
                    <a:pt x="172" y="68"/>
                    <a:pt x="166" y="68"/>
                    <a:pt x="161" y="67"/>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0"/>
                    <a:pt x="0" y="0"/>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path>
              </a:pathLst>
            </a:custGeom>
            <a:solidFill>
              <a:srgbClr val="BDB5A9"/>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34" name="Group 211"/>
            <p:cNvGrpSpPr/>
            <p:nvPr/>
          </p:nvGrpSpPr>
          <p:grpSpPr>
            <a:xfrm>
              <a:off x="3865107" y="4025146"/>
              <a:ext cx="911586" cy="496776"/>
              <a:chOff x="2677732" y="2060123"/>
              <a:chExt cx="927614" cy="505511"/>
            </a:xfrm>
          </p:grpSpPr>
          <p:sp>
            <p:nvSpPr>
              <p:cNvPr id="191"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93"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9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135" name="Group 212"/>
            <p:cNvGrpSpPr/>
            <p:nvPr/>
          </p:nvGrpSpPr>
          <p:grpSpPr>
            <a:xfrm>
              <a:off x="3865107" y="3883802"/>
              <a:ext cx="911586" cy="531364"/>
              <a:chOff x="2677732" y="1646868"/>
              <a:chExt cx="927614" cy="540707"/>
            </a:xfrm>
          </p:grpSpPr>
          <p:sp>
            <p:nvSpPr>
              <p:cNvPr id="17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36" name="Group 238"/>
              <p:cNvGrpSpPr/>
              <p:nvPr/>
            </p:nvGrpSpPr>
            <p:grpSpPr>
              <a:xfrm>
                <a:off x="2677732" y="1646868"/>
                <a:ext cx="927614" cy="505511"/>
                <a:chOff x="2677732" y="2060123"/>
                <a:chExt cx="927614" cy="505511"/>
              </a:xfrm>
            </p:grpSpPr>
            <p:sp>
              <p:nvSpPr>
                <p:cNvPr id="181"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85"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8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37" name="Group 213"/>
            <p:cNvGrpSpPr/>
            <p:nvPr/>
          </p:nvGrpSpPr>
          <p:grpSpPr>
            <a:xfrm>
              <a:off x="3865107" y="3740686"/>
              <a:ext cx="911586" cy="531364"/>
              <a:chOff x="2677732" y="1646868"/>
              <a:chExt cx="927614" cy="540707"/>
            </a:xfrm>
          </p:grpSpPr>
          <p:sp>
            <p:nvSpPr>
              <p:cNvPr id="172"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38" name="Group 233"/>
              <p:cNvGrpSpPr/>
              <p:nvPr/>
            </p:nvGrpSpPr>
            <p:grpSpPr>
              <a:xfrm>
                <a:off x="2677732" y="1646868"/>
                <a:ext cx="927614" cy="505511"/>
                <a:chOff x="2677732" y="2060123"/>
                <a:chExt cx="927614" cy="505511"/>
              </a:xfrm>
            </p:grpSpPr>
            <p:sp>
              <p:nvSpPr>
                <p:cNvPr id="174"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75"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7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39" name="Group 214"/>
            <p:cNvGrpSpPr/>
            <p:nvPr/>
          </p:nvGrpSpPr>
          <p:grpSpPr>
            <a:xfrm>
              <a:off x="3865107" y="3599342"/>
              <a:ext cx="911586" cy="531364"/>
              <a:chOff x="2677732" y="1646868"/>
              <a:chExt cx="927614" cy="540707"/>
            </a:xfrm>
          </p:grpSpPr>
          <p:sp>
            <p:nvSpPr>
              <p:cNvPr id="167"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40" name="Group 228"/>
              <p:cNvGrpSpPr/>
              <p:nvPr/>
            </p:nvGrpSpPr>
            <p:grpSpPr>
              <a:xfrm>
                <a:off x="2677732" y="1646868"/>
                <a:ext cx="927614" cy="505511"/>
                <a:chOff x="2677732" y="2060123"/>
                <a:chExt cx="927614" cy="505511"/>
              </a:xfrm>
            </p:grpSpPr>
            <p:sp>
              <p:nvSpPr>
                <p:cNvPr id="169"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70"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71"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41" name="Group 215"/>
            <p:cNvGrpSpPr/>
            <p:nvPr/>
          </p:nvGrpSpPr>
          <p:grpSpPr>
            <a:xfrm>
              <a:off x="3865107" y="3451984"/>
              <a:ext cx="911586" cy="531364"/>
              <a:chOff x="2677732" y="1646868"/>
              <a:chExt cx="927614" cy="540707"/>
            </a:xfrm>
          </p:grpSpPr>
          <p:sp>
            <p:nvSpPr>
              <p:cNvPr id="162"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43" name="Group 223"/>
              <p:cNvGrpSpPr/>
              <p:nvPr/>
            </p:nvGrpSpPr>
            <p:grpSpPr>
              <a:xfrm>
                <a:off x="2677732" y="1646868"/>
                <a:ext cx="927614" cy="505511"/>
                <a:chOff x="2677732" y="2060123"/>
                <a:chExt cx="927614" cy="505511"/>
              </a:xfrm>
            </p:grpSpPr>
            <p:sp>
              <p:nvSpPr>
                <p:cNvPr id="164"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65"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66"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48" name="Group 216"/>
            <p:cNvGrpSpPr/>
            <p:nvPr/>
          </p:nvGrpSpPr>
          <p:grpSpPr>
            <a:xfrm>
              <a:off x="3865107" y="3310639"/>
              <a:ext cx="911586" cy="531364"/>
              <a:chOff x="2677732" y="1646868"/>
              <a:chExt cx="927614" cy="540707"/>
            </a:xfrm>
          </p:grpSpPr>
          <p:sp>
            <p:nvSpPr>
              <p:cNvPr id="157"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53" name="Group 218"/>
              <p:cNvGrpSpPr/>
              <p:nvPr/>
            </p:nvGrpSpPr>
            <p:grpSpPr>
              <a:xfrm>
                <a:off x="2677732" y="1646868"/>
                <a:ext cx="927614" cy="505511"/>
                <a:chOff x="2677732" y="2060123"/>
                <a:chExt cx="927614" cy="505511"/>
              </a:xfrm>
            </p:grpSpPr>
            <p:sp>
              <p:nvSpPr>
                <p:cNvPr id="159"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60"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61"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58" name="Group 245"/>
            <p:cNvGrpSpPr/>
            <p:nvPr/>
          </p:nvGrpSpPr>
          <p:grpSpPr>
            <a:xfrm>
              <a:off x="3865107" y="3160071"/>
              <a:ext cx="911586" cy="531364"/>
              <a:chOff x="2677732" y="1646868"/>
              <a:chExt cx="927614" cy="540707"/>
            </a:xfrm>
          </p:grpSpPr>
          <p:sp>
            <p:nvSpPr>
              <p:cNvPr id="152"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63" name="Group 247"/>
              <p:cNvGrpSpPr/>
              <p:nvPr/>
            </p:nvGrpSpPr>
            <p:grpSpPr>
              <a:xfrm>
                <a:off x="2677732" y="1646868"/>
                <a:ext cx="927614" cy="505511"/>
                <a:chOff x="2677732" y="2060123"/>
                <a:chExt cx="927614" cy="505511"/>
              </a:xfrm>
            </p:grpSpPr>
            <p:sp>
              <p:nvSpPr>
                <p:cNvPr id="154"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55"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56"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68" name="Group 251"/>
            <p:cNvGrpSpPr/>
            <p:nvPr/>
          </p:nvGrpSpPr>
          <p:grpSpPr>
            <a:xfrm>
              <a:off x="3865107" y="3015624"/>
              <a:ext cx="911586" cy="531364"/>
              <a:chOff x="2677732" y="1646868"/>
              <a:chExt cx="927614" cy="540707"/>
            </a:xfrm>
          </p:grpSpPr>
          <p:sp>
            <p:nvSpPr>
              <p:cNvPr id="147"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73" name="Group 253"/>
              <p:cNvGrpSpPr/>
              <p:nvPr/>
            </p:nvGrpSpPr>
            <p:grpSpPr>
              <a:xfrm>
                <a:off x="2677732" y="1646868"/>
                <a:ext cx="927614" cy="505511"/>
                <a:chOff x="2677732" y="2060123"/>
                <a:chExt cx="927614" cy="505511"/>
              </a:xfrm>
            </p:grpSpPr>
            <p:sp>
              <p:nvSpPr>
                <p:cNvPr id="149"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50"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51"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79" name="Group 257"/>
            <p:cNvGrpSpPr/>
            <p:nvPr/>
          </p:nvGrpSpPr>
          <p:grpSpPr>
            <a:xfrm>
              <a:off x="3865107" y="2867282"/>
              <a:ext cx="911586" cy="531364"/>
              <a:chOff x="2677732" y="1646868"/>
              <a:chExt cx="927614" cy="540707"/>
            </a:xfrm>
          </p:grpSpPr>
          <p:sp>
            <p:nvSpPr>
              <p:cNvPr id="142"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98" name="Group 259"/>
              <p:cNvGrpSpPr/>
              <p:nvPr/>
            </p:nvGrpSpPr>
            <p:grpSpPr>
              <a:xfrm>
                <a:off x="2677732" y="1646868"/>
                <a:ext cx="927614" cy="505511"/>
                <a:chOff x="2677732" y="2060123"/>
                <a:chExt cx="927614" cy="505511"/>
              </a:xfrm>
            </p:grpSpPr>
            <p:sp>
              <p:nvSpPr>
                <p:cNvPr id="144"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45"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46"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03" name="Group 245"/>
            <p:cNvGrpSpPr/>
            <p:nvPr/>
          </p:nvGrpSpPr>
          <p:grpSpPr>
            <a:xfrm>
              <a:off x="3865107" y="2708507"/>
              <a:ext cx="911586" cy="531364"/>
              <a:chOff x="2677732" y="1646868"/>
              <a:chExt cx="927614" cy="540707"/>
            </a:xfrm>
          </p:grpSpPr>
          <p:sp>
            <p:nvSpPr>
              <p:cNvPr id="199"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12" name="Group 247"/>
              <p:cNvGrpSpPr/>
              <p:nvPr/>
            </p:nvGrpSpPr>
            <p:grpSpPr>
              <a:xfrm>
                <a:off x="2677732" y="1646868"/>
                <a:ext cx="927614" cy="505511"/>
                <a:chOff x="2677732" y="2060123"/>
                <a:chExt cx="927614" cy="505511"/>
              </a:xfrm>
            </p:grpSpPr>
            <p:sp>
              <p:nvSpPr>
                <p:cNvPr id="20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09"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10"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14" name="Group 251"/>
            <p:cNvGrpSpPr/>
            <p:nvPr/>
          </p:nvGrpSpPr>
          <p:grpSpPr>
            <a:xfrm>
              <a:off x="3865107" y="2564060"/>
              <a:ext cx="911586" cy="531364"/>
              <a:chOff x="2677732" y="1646868"/>
              <a:chExt cx="927614" cy="540707"/>
            </a:xfrm>
          </p:grpSpPr>
          <p:sp>
            <p:nvSpPr>
              <p:cNvPr id="21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19" name="Group 253"/>
              <p:cNvGrpSpPr/>
              <p:nvPr/>
            </p:nvGrpSpPr>
            <p:grpSpPr>
              <a:xfrm>
                <a:off x="2677732" y="1646868"/>
                <a:ext cx="927614" cy="505511"/>
                <a:chOff x="2677732" y="2060123"/>
                <a:chExt cx="927614" cy="505511"/>
              </a:xfrm>
            </p:grpSpPr>
            <p:sp>
              <p:nvSpPr>
                <p:cNvPr id="21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1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1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24" name="Group 257"/>
            <p:cNvGrpSpPr/>
            <p:nvPr/>
          </p:nvGrpSpPr>
          <p:grpSpPr>
            <a:xfrm>
              <a:off x="3865107" y="2415718"/>
              <a:ext cx="911586" cy="531364"/>
              <a:chOff x="2677732" y="1646868"/>
              <a:chExt cx="927614" cy="540707"/>
            </a:xfrm>
          </p:grpSpPr>
          <p:sp>
            <p:nvSpPr>
              <p:cNvPr id="264"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29" name="Group 259"/>
              <p:cNvGrpSpPr/>
              <p:nvPr/>
            </p:nvGrpSpPr>
            <p:grpSpPr>
              <a:xfrm>
                <a:off x="2677732" y="1646868"/>
                <a:ext cx="927614" cy="505511"/>
                <a:chOff x="2677732" y="2060123"/>
                <a:chExt cx="927614" cy="505511"/>
              </a:xfrm>
            </p:grpSpPr>
            <p:sp>
              <p:nvSpPr>
                <p:cNvPr id="266"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70"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71"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grpSp>
        <p:nvGrpSpPr>
          <p:cNvPr id="234" name="Group 263"/>
          <p:cNvGrpSpPr/>
          <p:nvPr/>
        </p:nvGrpSpPr>
        <p:grpSpPr>
          <a:xfrm>
            <a:off x="6567193" y="3696173"/>
            <a:ext cx="1116052" cy="2105379"/>
            <a:chOff x="3657600" y="1431448"/>
            <a:chExt cx="927614" cy="1749902"/>
          </a:xfrm>
        </p:grpSpPr>
        <p:sp>
          <p:nvSpPr>
            <p:cNvPr id="276" name="Freeform 5"/>
            <p:cNvSpPr>
              <a:spLocks/>
            </p:cNvSpPr>
            <p:nvPr/>
          </p:nvSpPr>
          <p:spPr bwMode="auto">
            <a:xfrm>
              <a:off x="3657600" y="2893209"/>
              <a:ext cx="927614" cy="288141"/>
            </a:xfrm>
            <a:custGeom>
              <a:avLst/>
              <a:gdLst/>
              <a:ahLst/>
              <a:cxnLst>
                <a:cxn ang="0">
                  <a:pos x="355" y="0"/>
                </a:cxn>
                <a:cxn ang="0">
                  <a:pos x="355" y="0"/>
                </a:cxn>
                <a:cxn ang="0">
                  <a:pos x="323" y="35"/>
                </a:cxn>
                <a:cxn ang="0">
                  <a:pos x="290" y="50"/>
                </a:cxn>
                <a:cxn ang="0">
                  <a:pos x="258" y="59"/>
                </a:cxn>
                <a:cxn ang="0">
                  <a:pos x="226" y="65"/>
                </a:cxn>
                <a:cxn ang="0">
                  <a:pos x="193" y="67"/>
                </a:cxn>
                <a:cxn ang="0">
                  <a:pos x="177" y="68"/>
                </a:cxn>
                <a:cxn ang="0">
                  <a:pos x="161" y="67"/>
                </a:cxn>
                <a:cxn ang="0">
                  <a:pos x="129" y="65"/>
                </a:cxn>
                <a:cxn ang="0">
                  <a:pos x="96" y="59"/>
                </a:cxn>
                <a:cxn ang="0">
                  <a:pos x="64" y="50"/>
                </a:cxn>
                <a:cxn ang="0">
                  <a:pos x="32" y="34"/>
                </a:cxn>
                <a:cxn ang="0">
                  <a:pos x="0" y="0"/>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Lst>
              <a:rect l="0" t="0" r="r" b="b"/>
              <a:pathLst>
                <a:path w="355" h="110">
                  <a:moveTo>
                    <a:pt x="355" y="0"/>
                  </a:moveTo>
                  <a:cubicBezTo>
                    <a:pt x="355" y="0"/>
                    <a:pt x="355" y="0"/>
                    <a:pt x="355" y="0"/>
                  </a:cubicBezTo>
                  <a:cubicBezTo>
                    <a:pt x="350" y="13"/>
                    <a:pt x="339" y="24"/>
                    <a:pt x="323" y="35"/>
                  </a:cubicBezTo>
                  <a:cubicBezTo>
                    <a:pt x="313" y="40"/>
                    <a:pt x="302" y="45"/>
                    <a:pt x="290" y="50"/>
                  </a:cubicBezTo>
                  <a:cubicBezTo>
                    <a:pt x="280" y="53"/>
                    <a:pt x="269" y="57"/>
                    <a:pt x="258" y="59"/>
                  </a:cubicBezTo>
                  <a:cubicBezTo>
                    <a:pt x="248" y="62"/>
                    <a:pt x="237" y="63"/>
                    <a:pt x="226" y="65"/>
                  </a:cubicBezTo>
                  <a:cubicBezTo>
                    <a:pt x="215" y="66"/>
                    <a:pt x="204" y="67"/>
                    <a:pt x="193" y="67"/>
                  </a:cubicBezTo>
                  <a:cubicBezTo>
                    <a:pt x="188" y="68"/>
                    <a:pt x="183" y="68"/>
                    <a:pt x="177" y="68"/>
                  </a:cubicBezTo>
                  <a:cubicBezTo>
                    <a:pt x="172" y="68"/>
                    <a:pt x="166" y="68"/>
                    <a:pt x="161" y="67"/>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0"/>
                    <a:pt x="0" y="0"/>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path>
              </a:pathLst>
            </a:custGeom>
            <a:solidFill>
              <a:srgbClr val="BDB5A9"/>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39" name="Group 211"/>
            <p:cNvGrpSpPr/>
            <p:nvPr/>
          </p:nvGrpSpPr>
          <p:grpSpPr>
            <a:xfrm>
              <a:off x="3657600" y="2609672"/>
              <a:ext cx="927614" cy="505511"/>
              <a:chOff x="2677732" y="2060123"/>
              <a:chExt cx="927614" cy="505511"/>
            </a:xfrm>
          </p:grpSpPr>
          <p:sp>
            <p:nvSpPr>
              <p:cNvPr id="333"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34"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35"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246" name="Group 212"/>
            <p:cNvGrpSpPr/>
            <p:nvPr/>
          </p:nvGrpSpPr>
          <p:grpSpPr>
            <a:xfrm>
              <a:off x="3657600" y="2465842"/>
              <a:ext cx="927614" cy="540707"/>
              <a:chOff x="2677732" y="1646868"/>
              <a:chExt cx="927614" cy="540707"/>
            </a:xfrm>
          </p:grpSpPr>
          <p:sp>
            <p:nvSpPr>
              <p:cNvPr id="32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48" name="Group 238"/>
              <p:cNvGrpSpPr/>
              <p:nvPr/>
            </p:nvGrpSpPr>
            <p:grpSpPr>
              <a:xfrm>
                <a:off x="2677732" y="1646868"/>
                <a:ext cx="927614" cy="505511"/>
                <a:chOff x="2677732" y="2060123"/>
                <a:chExt cx="927614" cy="505511"/>
              </a:xfrm>
            </p:grpSpPr>
            <p:sp>
              <p:nvSpPr>
                <p:cNvPr id="33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3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3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52" name="Group 213"/>
            <p:cNvGrpSpPr/>
            <p:nvPr/>
          </p:nvGrpSpPr>
          <p:grpSpPr>
            <a:xfrm>
              <a:off x="3657600" y="2320210"/>
              <a:ext cx="927614" cy="540707"/>
              <a:chOff x="2677732" y="1646868"/>
              <a:chExt cx="927614" cy="540707"/>
            </a:xfrm>
          </p:grpSpPr>
          <p:sp>
            <p:nvSpPr>
              <p:cNvPr id="32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54" name="Group 233"/>
              <p:cNvGrpSpPr/>
              <p:nvPr/>
            </p:nvGrpSpPr>
            <p:grpSpPr>
              <a:xfrm>
                <a:off x="2677732" y="1646868"/>
                <a:ext cx="927614" cy="505511"/>
                <a:chOff x="2677732" y="2060123"/>
                <a:chExt cx="927614" cy="505511"/>
              </a:xfrm>
            </p:grpSpPr>
            <p:sp>
              <p:nvSpPr>
                <p:cNvPr id="32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2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2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58" name="Group 214"/>
            <p:cNvGrpSpPr/>
            <p:nvPr/>
          </p:nvGrpSpPr>
          <p:grpSpPr>
            <a:xfrm>
              <a:off x="3657600" y="2176380"/>
              <a:ext cx="927614" cy="540707"/>
              <a:chOff x="2677732" y="1646868"/>
              <a:chExt cx="927614" cy="540707"/>
            </a:xfrm>
          </p:grpSpPr>
          <p:sp>
            <p:nvSpPr>
              <p:cNvPr id="31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60" name="Group 228"/>
              <p:cNvGrpSpPr/>
              <p:nvPr/>
            </p:nvGrpSpPr>
            <p:grpSpPr>
              <a:xfrm>
                <a:off x="2677732" y="1646868"/>
                <a:ext cx="927614" cy="505511"/>
                <a:chOff x="2677732" y="2060123"/>
                <a:chExt cx="927614" cy="505511"/>
              </a:xfrm>
            </p:grpSpPr>
            <p:sp>
              <p:nvSpPr>
                <p:cNvPr id="32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2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2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65" name="Group 215"/>
            <p:cNvGrpSpPr/>
            <p:nvPr/>
          </p:nvGrpSpPr>
          <p:grpSpPr>
            <a:xfrm>
              <a:off x="3657600" y="2026431"/>
              <a:ext cx="927614" cy="540707"/>
              <a:chOff x="2677732" y="1646868"/>
              <a:chExt cx="927614" cy="540707"/>
            </a:xfrm>
          </p:grpSpPr>
          <p:sp>
            <p:nvSpPr>
              <p:cNvPr id="31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72" name="Group 223"/>
              <p:cNvGrpSpPr/>
              <p:nvPr/>
            </p:nvGrpSpPr>
            <p:grpSpPr>
              <a:xfrm>
                <a:off x="2677732" y="1646868"/>
                <a:ext cx="927614" cy="505511"/>
                <a:chOff x="2677732" y="2060123"/>
                <a:chExt cx="927614" cy="505511"/>
              </a:xfrm>
            </p:grpSpPr>
            <p:sp>
              <p:nvSpPr>
                <p:cNvPr id="31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1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1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73" name="Group 216"/>
            <p:cNvGrpSpPr/>
            <p:nvPr/>
          </p:nvGrpSpPr>
          <p:grpSpPr>
            <a:xfrm>
              <a:off x="3657600" y="1882601"/>
              <a:ext cx="927614" cy="540707"/>
              <a:chOff x="2677732" y="1646868"/>
              <a:chExt cx="927614" cy="540707"/>
            </a:xfrm>
          </p:grpSpPr>
          <p:sp>
            <p:nvSpPr>
              <p:cNvPr id="30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74" name="Group 218"/>
              <p:cNvGrpSpPr/>
              <p:nvPr/>
            </p:nvGrpSpPr>
            <p:grpSpPr>
              <a:xfrm>
                <a:off x="2677732" y="1646868"/>
                <a:ext cx="927614" cy="505511"/>
                <a:chOff x="2677732" y="2060123"/>
                <a:chExt cx="927614" cy="505511"/>
              </a:xfrm>
            </p:grpSpPr>
            <p:sp>
              <p:nvSpPr>
                <p:cNvPr id="31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1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1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75" name="Group 245"/>
            <p:cNvGrpSpPr/>
            <p:nvPr/>
          </p:nvGrpSpPr>
          <p:grpSpPr>
            <a:xfrm>
              <a:off x="3657600" y="1729385"/>
              <a:ext cx="927614" cy="540707"/>
              <a:chOff x="2677732" y="1646868"/>
              <a:chExt cx="927614" cy="540707"/>
            </a:xfrm>
          </p:grpSpPr>
          <p:sp>
            <p:nvSpPr>
              <p:cNvPr id="30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77" name="Group 247"/>
              <p:cNvGrpSpPr/>
              <p:nvPr/>
            </p:nvGrpSpPr>
            <p:grpSpPr>
              <a:xfrm>
                <a:off x="2677732" y="1646868"/>
                <a:ext cx="927614" cy="505511"/>
                <a:chOff x="2677732" y="2060123"/>
                <a:chExt cx="927614" cy="505511"/>
              </a:xfrm>
            </p:grpSpPr>
            <p:sp>
              <p:nvSpPr>
                <p:cNvPr id="30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0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0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78" name="Group 251"/>
            <p:cNvGrpSpPr/>
            <p:nvPr/>
          </p:nvGrpSpPr>
          <p:grpSpPr>
            <a:xfrm>
              <a:off x="3657600" y="1582398"/>
              <a:ext cx="927614" cy="540707"/>
              <a:chOff x="2677732" y="1646868"/>
              <a:chExt cx="927614" cy="540707"/>
            </a:xfrm>
          </p:grpSpPr>
          <p:sp>
            <p:nvSpPr>
              <p:cNvPr id="29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79" name="Group 253"/>
              <p:cNvGrpSpPr/>
              <p:nvPr/>
            </p:nvGrpSpPr>
            <p:grpSpPr>
              <a:xfrm>
                <a:off x="2677732" y="1646868"/>
                <a:ext cx="927614" cy="505511"/>
                <a:chOff x="2677732" y="2060123"/>
                <a:chExt cx="927614" cy="505511"/>
              </a:xfrm>
            </p:grpSpPr>
            <p:sp>
              <p:nvSpPr>
                <p:cNvPr id="30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0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0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80" name="Group 257"/>
            <p:cNvGrpSpPr/>
            <p:nvPr/>
          </p:nvGrpSpPr>
          <p:grpSpPr>
            <a:xfrm>
              <a:off x="3657600" y="1431448"/>
              <a:ext cx="927614" cy="540707"/>
              <a:chOff x="2677732" y="1646868"/>
              <a:chExt cx="927614" cy="540707"/>
            </a:xfrm>
          </p:grpSpPr>
          <p:sp>
            <p:nvSpPr>
              <p:cNvPr id="29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81" name="Group 259"/>
              <p:cNvGrpSpPr/>
              <p:nvPr/>
            </p:nvGrpSpPr>
            <p:grpSpPr>
              <a:xfrm>
                <a:off x="2677732" y="1646868"/>
                <a:ext cx="927614" cy="505511"/>
                <a:chOff x="2677732" y="2060123"/>
                <a:chExt cx="927614" cy="505511"/>
              </a:xfrm>
            </p:grpSpPr>
            <p:sp>
              <p:nvSpPr>
                <p:cNvPr id="29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9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9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grpSp>
        <p:nvGrpSpPr>
          <p:cNvPr id="282" name="Group 208"/>
          <p:cNvGrpSpPr/>
          <p:nvPr/>
        </p:nvGrpSpPr>
        <p:grpSpPr>
          <a:xfrm>
            <a:off x="7948617" y="4248092"/>
            <a:ext cx="1116052" cy="1562579"/>
            <a:chOff x="2677732" y="1646868"/>
            <a:chExt cx="927614" cy="1298749"/>
          </a:xfrm>
        </p:grpSpPr>
        <p:sp>
          <p:nvSpPr>
            <p:cNvPr id="337" name="Freeform 5"/>
            <p:cNvSpPr>
              <a:spLocks/>
            </p:cNvSpPr>
            <p:nvPr/>
          </p:nvSpPr>
          <p:spPr bwMode="auto">
            <a:xfrm>
              <a:off x="2677732" y="2657476"/>
              <a:ext cx="927614" cy="288141"/>
            </a:xfrm>
            <a:custGeom>
              <a:avLst/>
              <a:gdLst/>
              <a:ahLst/>
              <a:cxnLst>
                <a:cxn ang="0">
                  <a:pos x="355" y="0"/>
                </a:cxn>
                <a:cxn ang="0">
                  <a:pos x="355" y="0"/>
                </a:cxn>
                <a:cxn ang="0">
                  <a:pos x="323" y="35"/>
                </a:cxn>
                <a:cxn ang="0">
                  <a:pos x="290" y="50"/>
                </a:cxn>
                <a:cxn ang="0">
                  <a:pos x="258" y="59"/>
                </a:cxn>
                <a:cxn ang="0">
                  <a:pos x="226" y="65"/>
                </a:cxn>
                <a:cxn ang="0">
                  <a:pos x="193" y="67"/>
                </a:cxn>
                <a:cxn ang="0">
                  <a:pos x="177" y="68"/>
                </a:cxn>
                <a:cxn ang="0">
                  <a:pos x="161" y="67"/>
                </a:cxn>
                <a:cxn ang="0">
                  <a:pos x="129" y="65"/>
                </a:cxn>
                <a:cxn ang="0">
                  <a:pos x="96" y="59"/>
                </a:cxn>
                <a:cxn ang="0">
                  <a:pos x="64" y="50"/>
                </a:cxn>
                <a:cxn ang="0">
                  <a:pos x="32" y="34"/>
                </a:cxn>
                <a:cxn ang="0">
                  <a:pos x="0" y="0"/>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Lst>
              <a:rect l="0" t="0" r="r" b="b"/>
              <a:pathLst>
                <a:path w="355" h="110">
                  <a:moveTo>
                    <a:pt x="355" y="0"/>
                  </a:moveTo>
                  <a:cubicBezTo>
                    <a:pt x="355" y="0"/>
                    <a:pt x="355" y="0"/>
                    <a:pt x="355" y="0"/>
                  </a:cubicBezTo>
                  <a:cubicBezTo>
                    <a:pt x="350" y="13"/>
                    <a:pt x="339" y="24"/>
                    <a:pt x="323" y="35"/>
                  </a:cubicBezTo>
                  <a:cubicBezTo>
                    <a:pt x="313" y="40"/>
                    <a:pt x="302" y="45"/>
                    <a:pt x="290" y="50"/>
                  </a:cubicBezTo>
                  <a:cubicBezTo>
                    <a:pt x="280" y="53"/>
                    <a:pt x="269" y="57"/>
                    <a:pt x="258" y="59"/>
                  </a:cubicBezTo>
                  <a:cubicBezTo>
                    <a:pt x="248" y="62"/>
                    <a:pt x="237" y="63"/>
                    <a:pt x="226" y="65"/>
                  </a:cubicBezTo>
                  <a:cubicBezTo>
                    <a:pt x="215" y="66"/>
                    <a:pt x="204" y="67"/>
                    <a:pt x="193" y="67"/>
                  </a:cubicBezTo>
                  <a:cubicBezTo>
                    <a:pt x="188" y="68"/>
                    <a:pt x="183" y="68"/>
                    <a:pt x="177" y="68"/>
                  </a:cubicBezTo>
                  <a:cubicBezTo>
                    <a:pt x="172" y="68"/>
                    <a:pt x="166" y="68"/>
                    <a:pt x="161" y="67"/>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0"/>
                    <a:pt x="0" y="0"/>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path>
              </a:pathLst>
            </a:custGeom>
            <a:solidFill>
              <a:srgbClr val="BDB5A9"/>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83" name="Group 198"/>
            <p:cNvGrpSpPr/>
            <p:nvPr/>
          </p:nvGrpSpPr>
          <p:grpSpPr>
            <a:xfrm>
              <a:off x="2677732" y="2373939"/>
              <a:ext cx="927614" cy="505511"/>
              <a:chOff x="2677732" y="2060123"/>
              <a:chExt cx="927614" cy="505511"/>
            </a:xfrm>
          </p:grpSpPr>
          <p:sp>
            <p:nvSpPr>
              <p:cNvPr id="369"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70"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71"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284" name="Group 202"/>
            <p:cNvGrpSpPr/>
            <p:nvPr/>
          </p:nvGrpSpPr>
          <p:grpSpPr>
            <a:xfrm>
              <a:off x="2677732" y="2230109"/>
              <a:ext cx="927614" cy="540707"/>
              <a:chOff x="2677732" y="1646868"/>
              <a:chExt cx="927614" cy="540707"/>
            </a:xfrm>
          </p:grpSpPr>
          <p:sp>
            <p:nvSpPr>
              <p:cNvPr id="364"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85" name="Group 204"/>
              <p:cNvGrpSpPr/>
              <p:nvPr/>
            </p:nvGrpSpPr>
            <p:grpSpPr>
              <a:xfrm>
                <a:off x="2677732" y="1646868"/>
                <a:ext cx="927614" cy="505511"/>
                <a:chOff x="2677732" y="2060123"/>
                <a:chExt cx="927614" cy="505511"/>
              </a:xfrm>
            </p:grpSpPr>
            <p:sp>
              <p:nvSpPr>
                <p:cNvPr id="366"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67"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68"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86" name="Group 184"/>
            <p:cNvGrpSpPr/>
            <p:nvPr/>
          </p:nvGrpSpPr>
          <p:grpSpPr>
            <a:xfrm>
              <a:off x="2677732" y="2084477"/>
              <a:ext cx="927614" cy="540707"/>
              <a:chOff x="2677732" y="1646868"/>
              <a:chExt cx="927614" cy="540707"/>
            </a:xfrm>
          </p:grpSpPr>
          <p:sp>
            <p:nvSpPr>
              <p:cNvPr id="359"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87" name="Group 186"/>
              <p:cNvGrpSpPr/>
              <p:nvPr/>
            </p:nvGrpSpPr>
            <p:grpSpPr>
              <a:xfrm>
                <a:off x="2677732" y="1646868"/>
                <a:ext cx="927614" cy="505511"/>
                <a:chOff x="2677732" y="2060123"/>
                <a:chExt cx="927614" cy="505511"/>
              </a:xfrm>
            </p:grpSpPr>
            <p:sp>
              <p:nvSpPr>
                <p:cNvPr id="361"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62"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63"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88" name="Group 190"/>
            <p:cNvGrpSpPr/>
            <p:nvPr/>
          </p:nvGrpSpPr>
          <p:grpSpPr>
            <a:xfrm>
              <a:off x="2677732" y="1940647"/>
              <a:ext cx="927614" cy="540707"/>
              <a:chOff x="2677732" y="1646868"/>
              <a:chExt cx="927614" cy="540707"/>
            </a:xfrm>
          </p:grpSpPr>
          <p:sp>
            <p:nvSpPr>
              <p:cNvPr id="354"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89" name="Group 192"/>
              <p:cNvGrpSpPr/>
              <p:nvPr/>
            </p:nvGrpSpPr>
            <p:grpSpPr>
              <a:xfrm>
                <a:off x="2677732" y="1646868"/>
                <a:ext cx="927614" cy="505511"/>
                <a:chOff x="2677732" y="2060123"/>
                <a:chExt cx="927614" cy="505511"/>
              </a:xfrm>
            </p:grpSpPr>
            <p:sp>
              <p:nvSpPr>
                <p:cNvPr id="356"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57"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58"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90" name="Group 178"/>
            <p:cNvGrpSpPr/>
            <p:nvPr/>
          </p:nvGrpSpPr>
          <p:grpSpPr>
            <a:xfrm>
              <a:off x="2677732" y="1790698"/>
              <a:ext cx="927614" cy="540707"/>
              <a:chOff x="2677732" y="1646868"/>
              <a:chExt cx="927614" cy="540707"/>
            </a:xfrm>
          </p:grpSpPr>
          <p:sp>
            <p:nvSpPr>
              <p:cNvPr id="349"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91" name="Group 180"/>
              <p:cNvGrpSpPr/>
              <p:nvPr/>
            </p:nvGrpSpPr>
            <p:grpSpPr>
              <a:xfrm>
                <a:off x="2677732" y="1646868"/>
                <a:ext cx="927614" cy="505511"/>
                <a:chOff x="2677732" y="2060123"/>
                <a:chExt cx="927614" cy="505511"/>
              </a:xfrm>
            </p:grpSpPr>
            <p:sp>
              <p:nvSpPr>
                <p:cNvPr id="351"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52"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53"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292" name="Group 177"/>
            <p:cNvGrpSpPr/>
            <p:nvPr/>
          </p:nvGrpSpPr>
          <p:grpSpPr>
            <a:xfrm>
              <a:off x="2677732" y="1646868"/>
              <a:ext cx="927614" cy="540707"/>
              <a:chOff x="2677732" y="1646868"/>
              <a:chExt cx="927614" cy="540707"/>
            </a:xfrm>
          </p:grpSpPr>
          <p:sp>
            <p:nvSpPr>
              <p:cNvPr id="344"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94" name="Group 176"/>
              <p:cNvGrpSpPr/>
              <p:nvPr/>
            </p:nvGrpSpPr>
            <p:grpSpPr>
              <a:xfrm>
                <a:off x="2677732" y="1646868"/>
                <a:ext cx="927614" cy="505511"/>
                <a:chOff x="2677732" y="2060123"/>
                <a:chExt cx="927614" cy="505511"/>
              </a:xfrm>
            </p:grpSpPr>
            <p:sp>
              <p:nvSpPr>
                <p:cNvPr id="346"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47"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48"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grpSp>
        <p:nvGrpSpPr>
          <p:cNvPr id="299" name="Group 265"/>
          <p:cNvGrpSpPr/>
          <p:nvPr/>
        </p:nvGrpSpPr>
        <p:grpSpPr>
          <a:xfrm>
            <a:off x="5741513" y="4916830"/>
            <a:ext cx="1176871" cy="1170788"/>
            <a:chOff x="5351197" y="2320461"/>
            <a:chExt cx="978165" cy="973110"/>
          </a:xfrm>
        </p:grpSpPr>
        <p:sp>
          <p:nvSpPr>
            <p:cNvPr id="267" name="Freeform 86"/>
            <p:cNvSpPr>
              <a:spLocks/>
            </p:cNvSpPr>
            <p:nvPr/>
          </p:nvSpPr>
          <p:spPr bwMode="auto">
            <a:xfrm>
              <a:off x="5351197" y="2320461"/>
              <a:ext cx="978165" cy="973110"/>
            </a:xfrm>
            <a:custGeom>
              <a:avLst/>
              <a:gdLst/>
              <a:ahLst/>
              <a:cxnLst>
                <a:cxn ang="0">
                  <a:pos x="61" y="76"/>
                </a:cxn>
                <a:cxn ang="0">
                  <a:pos x="297" y="60"/>
                </a:cxn>
                <a:cxn ang="0">
                  <a:pos x="313" y="297"/>
                </a:cxn>
                <a:cxn ang="0">
                  <a:pos x="76" y="313"/>
                </a:cxn>
                <a:cxn ang="0">
                  <a:pos x="61" y="76"/>
                </a:cxn>
              </a:cxnLst>
              <a:rect l="0" t="0" r="r" b="b"/>
              <a:pathLst>
                <a:path w="374" h="373">
                  <a:moveTo>
                    <a:pt x="61" y="76"/>
                  </a:moveTo>
                  <a:cubicBezTo>
                    <a:pt x="121" y="7"/>
                    <a:pt x="227" y="0"/>
                    <a:pt x="297" y="60"/>
                  </a:cubicBezTo>
                  <a:cubicBezTo>
                    <a:pt x="366" y="121"/>
                    <a:pt x="374" y="227"/>
                    <a:pt x="313" y="297"/>
                  </a:cubicBezTo>
                  <a:cubicBezTo>
                    <a:pt x="252" y="366"/>
                    <a:pt x="146" y="373"/>
                    <a:pt x="76" y="313"/>
                  </a:cubicBezTo>
                  <a:cubicBezTo>
                    <a:pt x="7" y="252"/>
                    <a:pt x="0" y="146"/>
                    <a:pt x="61" y="76"/>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68" name="Freeform 87"/>
            <p:cNvSpPr>
              <a:spLocks noEditPoints="1"/>
            </p:cNvSpPr>
            <p:nvPr/>
          </p:nvSpPr>
          <p:spPr bwMode="auto">
            <a:xfrm>
              <a:off x="5444717" y="2411453"/>
              <a:ext cx="788598" cy="791126"/>
            </a:xfrm>
            <a:custGeom>
              <a:avLst/>
              <a:gdLst/>
              <a:ahLst/>
              <a:cxnLst>
                <a:cxn ang="0">
                  <a:pos x="240" y="50"/>
                </a:cxn>
                <a:cxn ang="0">
                  <a:pos x="253" y="241"/>
                </a:cxn>
                <a:cxn ang="0">
                  <a:pos x="62" y="253"/>
                </a:cxn>
                <a:cxn ang="0">
                  <a:pos x="49" y="62"/>
                </a:cxn>
                <a:cxn ang="0">
                  <a:pos x="240" y="50"/>
                </a:cxn>
                <a:cxn ang="0">
                  <a:pos x="76" y="237"/>
                </a:cxn>
                <a:cxn ang="0">
                  <a:pos x="236" y="227"/>
                </a:cxn>
                <a:cxn ang="0">
                  <a:pos x="226" y="66"/>
                </a:cxn>
                <a:cxn ang="0">
                  <a:pos x="65" y="77"/>
                </a:cxn>
                <a:cxn ang="0">
                  <a:pos x="76" y="237"/>
                </a:cxn>
              </a:cxnLst>
              <a:rect l="0" t="0" r="r" b="b"/>
              <a:pathLst>
                <a:path w="302" h="303">
                  <a:moveTo>
                    <a:pt x="240" y="50"/>
                  </a:moveTo>
                  <a:cubicBezTo>
                    <a:pt x="296" y="99"/>
                    <a:pt x="302" y="184"/>
                    <a:pt x="253" y="241"/>
                  </a:cubicBezTo>
                  <a:cubicBezTo>
                    <a:pt x="203" y="297"/>
                    <a:pt x="118" y="303"/>
                    <a:pt x="62" y="253"/>
                  </a:cubicBezTo>
                  <a:cubicBezTo>
                    <a:pt x="5" y="204"/>
                    <a:pt x="0" y="119"/>
                    <a:pt x="49" y="62"/>
                  </a:cubicBezTo>
                  <a:cubicBezTo>
                    <a:pt x="98" y="6"/>
                    <a:pt x="184" y="0"/>
                    <a:pt x="240" y="50"/>
                  </a:cubicBezTo>
                  <a:moveTo>
                    <a:pt x="76" y="237"/>
                  </a:moveTo>
                  <a:cubicBezTo>
                    <a:pt x="123" y="279"/>
                    <a:pt x="195" y="274"/>
                    <a:pt x="236" y="227"/>
                  </a:cubicBezTo>
                  <a:cubicBezTo>
                    <a:pt x="278" y="179"/>
                    <a:pt x="273" y="107"/>
                    <a:pt x="226" y="66"/>
                  </a:cubicBezTo>
                  <a:cubicBezTo>
                    <a:pt x="178" y="24"/>
                    <a:pt x="106" y="29"/>
                    <a:pt x="65" y="77"/>
                  </a:cubicBezTo>
                  <a:cubicBezTo>
                    <a:pt x="23" y="124"/>
                    <a:pt x="28" y="196"/>
                    <a:pt x="76" y="237"/>
                  </a:cubicBezTo>
                </a:path>
              </a:pathLst>
            </a:cu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69" name="Freeform 88"/>
            <p:cNvSpPr>
              <a:spLocks/>
            </p:cNvSpPr>
            <p:nvPr/>
          </p:nvSpPr>
          <p:spPr bwMode="auto">
            <a:xfrm>
              <a:off x="5669669" y="2631349"/>
              <a:ext cx="338693" cy="356386"/>
            </a:xfrm>
            <a:custGeom>
              <a:avLst/>
              <a:gdLst/>
              <a:ahLst/>
              <a:cxnLst>
                <a:cxn ang="0">
                  <a:pos x="15" y="64"/>
                </a:cxn>
                <a:cxn ang="0">
                  <a:pos x="41" y="87"/>
                </a:cxn>
                <a:cxn ang="0">
                  <a:pos x="37" y="91"/>
                </a:cxn>
                <a:cxn ang="0">
                  <a:pos x="30" y="101"/>
                </a:cxn>
                <a:cxn ang="0">
                  <a:pos x="32" y="107"/>
                </a:cxn>
                <a:cxn ang="0">
                  <a:pos x="38" y="108"/>
                </a:cxn>
                <a:cxn ang="0">
                  <a:pos x="44" y="104"/>
                </a:cxn>
                <a:cxn ang="0">
                  <a:pos x="49" y="93"/>
                </a:cxn>
                <a:cxn ang="0">
                  <a:pos x="43" y="71"/>
                </a:cxn>
                <a:cxn ang="0">
                  <a:pos x="37" y="50"/>
                </a:cxn>
                <a:cxn ang="0">
                  <a:pos x="39" y="35"/>
                </a:cxn>
                <a:cxn ang="0">
                  <a:pos x="50" y="18"/>
                </a:cxn>
                <a:cxn ang="0">
                  <a:pos x="76" y="2"/>
                </a:cxn>
                <a:cxn ang="0">
                  <a:pos x="105" y="10"/>
                </a:cxn>
                <a:cxn ang="0">
                  <a:pos x="113" y="0"/>
                </a:cxn>
                <a:cxn ang="0">
                  <a:pos x="126" y="10"/>
                </a:cxn>
                <a:cxn ang="0">
                  <a:pos x="117" y="21"/>
                </a:cxn>
                <a:cxn ang="0">
                  <a:pos x="128" y="45"/>
                </a:cxn>
                <a:cxn ang="0">
                  <a:pos x="114" y="77"/>
                </a:cxn>
                <a:cxn ang="0">
                  <a:pos x="110" y="82"/>
                </a:cxn>
                <a:cxn ang="0">
                  <a:pos x="83" y="59"/>
                </a:cxn>
                <a:cxn ang="0">
                  <a:pos x="89" y="52"/>
                </a:cxn>
                <a:cxn ang="0">
                  <a:pos x="100" y="38"/>
                </a:cxn>
                <a:cxn ang="0">
                  <a:pos x="98" y="32"/>
                </a:cxn>
                <a:cxn ang="0">
                  <a:pos x="93" y="31"/>
                </a:cxn>
                <a:cxn ang="0">
                  <a:pos x="87" y="35"/>
                </a:cxn>
                <a:cxn ang="0">
                  <a:pos x="77" y="49"/>
                </a:cxn>
                <a:cxn ang="0">
                  <a:pos x="78" y="64"/>
                </a:cxn>
                <a:cxn ang="0">
                  <a:pos x="85" y="90"/>
                </a:cxn>
                <a:cxn ang="0">
                  <a:pos x="83" y="106"/>
                </a:cxn>
                <a:cxn ang="0">
                  <a:pos x="74" y="124"/>
                </a:cxn>
                <a:cxn ang="0">
                  <a:pos x="51" y="136"/>
                </a:cxn>
                <a:cxn ang="0">
                  <a:pos x="24" y="127"/>
                </a:cxn>
                <a:cxn ang="0">
                  <a:pos x="16" y="135"/>
                </a:cxn>
                <a:cxn ang="0">
                  <a:pos x="4" y="125"/>
                </a:cxn>
                <a:cxn ang="0">
                  <a:pos x="11" y="116"/>
                </a:cxn>
                <a:cxn ang="0">
                  <a:pos x="0" y="92"/>
                </a:cxn>
                <a:cxn ang="0">
                  <a:pos x="10" y="69"/>
                </a:cxn>
                <a:cxn ang="0">
                  <a:pos x="15" y="64"/>
                </a:cxn>
              </a:cxnLst>
              <a:rect l="0" t="0" r="r" b="b"/>
              <a:pathLst>
                <a:path w="129" h="137">
                  <a:moveTo>
                    <a:pt x="15" y="64"/>
                  </a:moveTo>
                  <a:cubicBezTo>
                    <a:pt x="41" y="87"/>
                    <a:pt x="41" y="87"/>
                    <a:pt x="41" y="87"/>
                  </a:cubicBezTo>
                  <a:cubicBezTo>
                    <a:pt x="37" y="91"/>
                    <a:pt x="37" y="91"/>
                    <a:pt x="37" y="91"/>
                  </a:cubicBezTo>
                  <a:cubicBezTo>
                    <a:pt x="33" y="96"/>
                    <a:pt x="31" y="99"/>
                    <a:pt x="30" y="101"/>
                  </a:cubicBezTo>
                  <a:cubicBezTo>
                    <a:pt x="30" y="103"/>
                    <a:pt x="30" y="105"/>
                    <a:pt x="32" y="107"/>
                  </a:cubicBezTo>
                  <a:cubicBezTo>
                    <a:pt x="34" y="108"/>
                    <a:pt x="36" y="109"/>
                    <a:pt x="38" y="108"/>
                  </a:cubicBezTo>
                  <a:cubicBezTo>
                    <a:pt x="40" y="108"/>
                    <a:pt x="42" y="106"/>
                    <a:pt x="44" y="104"/>
                  </a:cubicBezTo>
                  <a:cubicBezTo>
                    <a:pt x="47" y="100"/>
                    <a:pt x="49" y="96"/>
                    <a:pt x="49" y="93"/>
                  </a:cubicBezTo>
                  <a:cubicBezTo>
                    <a:pt x="49" y="90"/>
                    <a:pt x="47" y="82"/>
                    <a:pt x="43" y="71"/>
                  </a:cubicBezTo>
                  <a:cubicBezTo>
                    <a:pt x="40" y="61"/>
                    <a:pt x="38" y="54"/>
                    <a:pt x="37" y="50"/>
                  </a:cubicBezTo>
                  <a:cubicBezTo>
                    <a:pt x="37" y="45"/>
                    <a:pt x="38" y="40"/>
                    <a:pt x="39" y="35"/>
                  </a:cubicBezTo>
                  <a:cubicBezTo>
                    <a:pt x="41" y="30"/>
                    <a:pt x="44" y="24"/>
                    <a:pt x="50" y="18"/>
                  </a:cubicBezTo>
                  <a:cubicBezTo>
                    <a:pt x="58" y="9"/>
                    <a:pt x="67" y="3"/>
                    <a:pt x="76" y="2"/>
                  </a:cubicBezTo>
                  <a:cubicBezTo>
                    <a:pt x="85" y="1"/>
                    <a:pt x="95" y="3"/>
                    <a:pt x="105" y="10"/>
                  </a:cubicBezTo>
                  <a:cubicBezTo>
                    <a:pt x="113" y="0"/>
                    <a:pt x="113" y="0"/>
                    <a:pt x="113" y="0"/>
                  </a:cubicBezTo>
                  <a:cubicBezTo>
                    <a:pt x="126" y="10"/>
                    <a:pt x="126" y="10"/>
                    <a:pt x="126" y="10"/>
                  </a:cubicBezTo>
                  <a:cubicBezTo>
                    <a:pt x="117" y="21"/>
                    <a:pt x="117" y="21"/>
                    <a:pt x="117" y="21"/>
                  </a:cubicBezTo>
                  <a:cubicBezTo>
                    <a:pt x="123" y="28"/>
                    <a:pt x="127" y="36"/>
                    <a:pt x="128" y="45"/>
                  </a:cubicBezTo>
                  <a:cubicBezTo>
                    <a:pt x="129" y="54"/>
                    <a:pt x="125" y="65"/>
                    <a:pt x="114" y="77"/>
                  </a:cubicBezTo>
                  <a:cubicBezTo>
                    <a:pt x="110" y="82"/>
                    <a:pt x="110" y="82"/>
                    <a:pt x="110" y="82"/>
                  </a:cubicBezTo>
                  <a:cubicBezTo>
                    <a:pt x="83" y="59"/>
                    <a:pt x="83" y="59"/>
                    <a:pt x="83" y="59"/>
                  </a:cubicBezTo>
                  <a:cubicBezTo>
                    <a:pt x="89" y="52"/>
                    <a:pt x="89" y="52"/>
                    <a:pt x="89" y="52"/>
                  </a:cubicBezTo>
                  <a:cubicBezTo>
                    <a:pt x="95" y="45"/>
                    <a:pt x="99" y="40"/>
                    <a:pt x="100" y="38"/>
                  </a:cubicBezTo>
                  <a:cubicBezTo>
                    <a:pt x="101" y="36"/>
                    <a:pt x="100" y="34"/>
                    <a:pt x="98" y="32"/>
                  </a:cubicBezTo>
                  <a:cubicBezTo>
                    <a:pt x="96" y="31"/>
                    <a:pt x="94" y="30"/>
                    <a:pt x="93" y="31"/>
                  </a:cubicBezTo>
                  <a:cubicBezTo>
                    <a:pt x="91" y="31"/>
                    <a:pt x="89" y="32"/>
                    <a:pt x="87" y="35"/>
                  </a:cubicBezTo>
                  <a:cubicBezTo>
                    <a:pt x="81" y="41"/>
                    <a:pt x="78" y="45"/>
                    <a:pt x="77" y="49"/>
                  </a:cubicBezTo>
                  <a:cubicBezTo>
                    <a:pt x="75" y="52"/>
                    <a:pt x="76" y="57"/>
                    <a:pt x="78" y="64"/>
                  </a:cubicBezTo>
                  <a:cubicBezTo>
                    <a:pt x="82" y="76"/>
                    <a:pt x="84" y="85"/>
                    <a:pt x="85" y="90"/>
                  </a:cubicBezTo>
                  <a:cubicBezTo>
                    <a:pt x="85" y="95"/>
                    <a:pt x="85" y="100"/>
                    <a:pt x="83" y="106"/>
                  </a:cubicBezTo>
                  <a:cubicBezTo>
                    <a:pt x="82" y="112"/>
                    <a:pt x="79" y="118"/>
                    <a:pt x="74" y="124"/>
                  </a:cubicBezTo>
                  <a:cubicBezTo>
                    <a:pt x="67" y="132"/>
                    <a:pt x="59" y="136"/>
                    <a:pt x="51" y="136"/>
                  </a:cubicBezTo>
                  <a:cubicBezTo>
                    <a:pt x="43" y="137"/>
                    <a:pt x="33" y="134"/>
                    <a:pt x="24" y="127"/>
                  </a:cubicBezTo>
                  <a:cubicBezTo>
                    <a:pt x="16" y="135"/>
                    <a:pt x="16" y="135"/>
                    <a:pt x="16" y="135"/>
                  </a:cubicBezTo>
                  <a:cubicBezTo>
                    <a:pt x="4" y="125"/>
                    <a:pt x="4" y="125"/>
                    <a:pt x="4" y="125"/>
                  </a:cubicBezTo>
                  <a:cubicBezTo>
                    <a:pt x="11" y="116"/>
                    <a:pt x="11" y="116"/>
                    <a:pt x="11" y="116"/>
                  </a:cubicBezTo>
                  <a:cubicBezTo>
                    <a:pt x="4" y="108"/>
                    <a:pt x="1" y="100"/>
                    <a:pt x="0" y="92"/>
                  </a:cubicBezTo>
                  <a:cubicBezTo>
                    <a:pt x="0" y="84"/>
                    <a:pt x="4" y="77"/>
                    <a:pt x="10" y="69"/>
                  </a:cubicBezTo>
                  <a:cubicBezTo>
                    <a:pt x="11" y="68"/>
                    <a:pt x="13" y="66"/>
                    <a:pt x="15" y="64"/>
                  </a:cubicBezTo>
                </a:path>
              </a:pathLst>
            </a:cu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cxnSp>
        <p:nvCxnSpPr>
          <p:cNvPr id="373" name="Straight Connector 372"/>
          <p:cNvCxnSpPr/>
          <p:nvPr/>
        </p:nvCxnSpPr>
        <p:spPr>
          <a:xfrm rot="5400000" flipH="1" flipV="1">
            <a:off x="1835417" y="3715316"/>
            <a:ext cx="1157785" cy="1119499"/>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p:cNvCxnSpPr/>
          <p:nvPr/>
        </p:nvCxnSpPr>
        <p:spPr>
          <a:xfrm flipV="1">
            <a:off x="2974059" y="3324943"/>
            <a:ext cx="1399368" cy="371231"/>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4373428" y="2681316"/>
            <a:ext cx="1368087" cy="643625"/>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p:cNvCxnSpPr/>
          <p:nvPr/>
        </p:nvCxnSpPr>
        <p:spPr>
          <a:xfrm>
            <a:off x="5741513" y="2681315"/>
            <a:ext cx="1337364" cy="643628"/>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p:cNvCxnSpPr/>
          <p:nvPr/>
        </p:nvCxnSpPr>
        <p:spPr>
          <a:xfrm>
            <a:off x="7078876" y="3324943"/>
            <a:ext cx="1399371" cy="589339"/>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304" name="Group 483"/>
          <p:cNvGrpSpPr/>
          <p:nvPr/>
        </p:nvGrpSpPr>
        <p:grpSpPr>
          <a:xfrm>
            <a:off x="9344542" y="2586833"/>
            <a:ext cx="1116052" cy="3223839"/>
            <a:chOff x="7239000" y="1953729"/>
            <a:chExt cx="911586" cy="2633217"/>
          </a:xfrm>
        </p:grpSpPr>
        <p:sp>
          <p:nvSpPr>
            <p:cNvPr id="395" name="Freeform 5"/>
            <p:cNvSpPr>
              <a:spLocks/>
            </p:cNvSpPr>
            <p:nvPr/>
          </p:nvSpPr>
          <p:spPr bwMode="auto">
            <a:xfrm>
              <a:off x="7239000" y="4303784"/>
              <a:ext cx="911586" cy="283162"/>
            </a:xfrm>
            <a:custGeom>
              <a:avLst/>
              <a:gdLst/>
              <a:ahLst/>
              <a:cxnLst>
                <a:cxn ang="0">
                  <a:pos x="355" y="0"/>
                </a:cxn>
                <a:cxn ang="0">
                  <a:pos x="355" y="0"/>
                </a:cxn>
                <a:cxn ang="0">
                  <a:pos x="323" y="35"/>
                </a:cxn>
                <a:cxn ang="0">
                  <a:pos x="290" y="50"/>
                </a:cxn>
                <a:cxn ang="0">
                  <a:pos x="258" y="59"/>
                </a:cxn>
                <a:cxn ang="0">
                  <a:pos x="226" y="65"/>
                </a:cxn>
                <a:cxn ang="0">
                  <a:pos x="193" y="67"/>
                </a:cxn>
                <a:cxn ang="0">
                  <a:pos x="177" y="68"/>
                </a:cxn>
                <a:cxn ang="0">
                  <a:pos x="161" y="67"/>
                </a:cxn>
                <a:cxn ang="0">
                  <a:pos x="129" y="65"/>
                </a:cxn>
                <a:cxn ang="0">
                  <a:pos x="96" y="59"/>
                </a:cxn>
                <a:cxn ang="0">
                  <a:pos x="64" y="50"/>
                </a:cxn>
                <a:cxn ang="0">
                  <a:pos x="32" y="34"/>
                </a:cxn>
                <a:cxn ang="0">
                  <a:pos x="0" y="0"/>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Lst>
              <a:rect l="0" t="0" r="r" b="b"/>
              <a:pathLst>
                <a:path w="355" h="110">
                  <a:moveTo>
                    <a:pt x="355" y="0"/>
                  </a:moveTo>
                  <a:cubicBezTo>
                    <a:pt x="355" y="0"/>
                    <a:pt x="355" y="0"/>
                    <a:pt x="355" y="0"/>
                  </a:cubicBezTo>
                  <a:cubicBezTo>
                    <a:pt x="350" y="13"/>
                    <a:pt x="339" y="24"/>
                    <a:pt x="323" y="35"/>
                  </a:cubicBezTo>
                  <a:cubicBezTo>
                    <a:pt x="313" y="40"/>
                    <a:pt x="302" y="45"/>
                    <a:pt x="290" y="50"/>
                  </a:cubicBezTo>
                  <a:cubicBezTo>
                    <a:pt x="280" y="53"/>
                    <a:pt x="269" y="57"/>
                    <a:pt x="258" y="59"/>
                  </a:cubicBezTo>
                  <a:cubicBezTo>
                    <a:pt x="248" y="62"/>
                    <a:pt x="237" y="63"/>
                    <a:pt x="226" y="65"/>
                  </a:cubicBezTo>
                  <a:cubicBezTo>
                    <a:pt x="215" y="66"/>
                    <a:pt x="204" y="67"/>
                    <a:pt x="193" y="67"/>
                  </a:cubicBezTo>
                  <a:cubicBezTo>
                    <a:pt x="188" y="68"/>
                    <a:pt x="183" y="68"/>
                    <a:pt x="177" y="68"/>
                  </a:cubicBezTo>
                  <a:cubicBezTo>
                    <a:pt x="172" y="68"/>
                    <a:pt x="166" y="68"/>
                    <a:pt x="161" y="67"/>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0"/>
                    <a:pt x="0" y="0"/>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path>
              </a:pathLst>
            </a:custGeom>
            <a:solidFill>
              <a:srgbClr val="BDB5A9"/>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09" name="Group 211"/>
            <p:cNvGrpSpPr/>
            <p:nvPr/>
          </p:nvGrpSpPr>
          <p:grpSpPr>
            <a:xfrm>
              <a:off x="7239000" y="4025146"/>
              <a:ext cx="911586" cy="496776"/>
              <a:chOff x="2677732" y="2060123"/>
              <a:chExt cx="927614" cy="505511"/>
            </a:xfrm>
          </p:grpSpPr>
          <p:sp>
            <p:nvSpPr>
              <p:cNvPr id="463"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64"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65"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314" name="Group 212"/>
            <p:cNvGrpSpPr/>
            <p:nvPr/>
          </p:nvGrpSpPr>
          <p:grpSpPr>
            <a:xfrm>
              <a:off x="7239000" y="3883802"/>
              <a:ext cx="911586" cy="531364"/>
              <a:chOff x="2677732" y="1646868"/>
              <a:chExt cx="927614" cy="540707"/>
            </a:xfrm>
          </p:grpSpPr>
          <p:sp>
            <p:nvSpPr>
              <p:cNvPr id="45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19" name="Group 238"/>
              <p:cNvGrpSpPr/>
              <p:nvPr/>
            </p:nvGrpSpPr>
            <p:grpSpPr>
              <a:xfrm>
                <a:off x="2677732" y="1646868"/>
                <a:ext cx="927614" cy="505511"/>
                <a:chOff x="2677732" y="2060123"/>
                <a:chExt cx="927614" cy="505511"/>
              </a:xfrm>
            </p:grpSpPr>
            <p:sp>
              <p:nvSpPr>
                <p:cNvPr id="46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6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6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24" name="Group 213"/>
            <p:cNvGrpSpPr/>
            <p:nvPr/>
          </p:nvGrpSpPr>
          <p:grpSpPr>
            <a:xfrm>
              <a:off x="7239000" y="3740686"/>
              <a:ext cx="911586" cy="531364"/>
              <a:chOff x="2677732" y="1646868"/>
              <a:chExt cx="927614" cy="540707"/>
            </a:xfrm>
          </p:grpSpPr>
          <p:sp>
            <p:nvSpPr>
              <p:cNvPr id="45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29" name="Group 233"/>
              <p:cNvGrpSpPr/>
              <p:nvPr/>
            </p:nvGrpSpPr>
            <p:grpSpPr>
              <a:xfrm>
                <a:off x="2677732" y="1646868"/>
                <a:ext cx="927614" cy="505511"/>
                <a:chOff x="2677732" y="2060123"/>
                <a:chExt cx="927614" cy="505511"/>
              </a:xfrm>
            </p:grpSpPr>
            <p:sp>
              <p:nvSpPr>
                <p:cNvPr id="45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5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5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36" name="Group 214"/>
            <p:cNvGrpSpPr/>
            <p:nvPr/>
          </p:nvGrpSpPr>
          <p:grpSpPr>
            <a:xfrm>
              <a:off x="7239000" y="3599342"/>
              <a:ext cx="911586" cy="531364"/>
              <a:chOff x="2677732" y="1646868"/>
              <a:chExt cx="927614" cy="540707"/>
            </a:xfrm>
          </p:grpSpPr>
          <p:sp>
            <p:nvSpPr>
              <p:cNvPr id="44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38" name="Group 228"/>
              <p:cNvGrpSpPr/>
              <p:nvPr/>
            </p:nvGrpSpPr>
            <p:grpSpPr>
              <a:xfrm>
                <a:off x="2677732" y="1646868"/>
                <a:ext cx="927614" cy="505511"/>
                <a:chOff x="2677732" y="2060123"/>
                <a:chExt cx="927614" cy="505511"/>
              </a:xfrm>
            </p:grpSpPr>
            <p:sp>
              <p:nvSpPr>
                <p:cNvPr id="45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5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5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39" name="Group 215"/>
            <p:cNvGrpSpPr/>
            <p:nvPr/>
          </p:nvGrpSpPr>
          <p:grpSpPr>
            <a:xfrm>
              <a:off x="7239000" y="3451984"/>
              <a:ext cx="911586" cy="531364"/>
              <a:chOff x="2677732" y="1646868"/>
              <a:chExt cx="927614" cy="540707"/>
            </a:xfrm>
          </p:grpSpPr>
          <p:sp>
            <p:nvSpPr>
              <p:cNvPr id="44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40" name="Group 223"/>
              <p:cNvGrpSpPr/>
              <p:nvPr/>
            </p:nvGrpSpPr>
            <p:grpSpPr>
              <a:xfrm>
                <a:off x="2677732" y="1646868"/>
                <a:ext cx="927614" cy="505511"/>
                <a:chOff x="2677732" y="2060123"/>
                <a:chExt cx="927614" cy="505511"/>
              </a:xfrm>
            </p:grpSpPr>
            <p:sp>
              <p:nvSpPr>
                <p:cNvPr id="44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4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4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41" name="Group 216"/>
            <p:cNvGrpSpPr/>
            <p:nvPr/>
          </p:nvGrpSpPr>
          <p:grpSpPr>
            <a:xfrm>
              <a:off x="7239000" y="3310639"/>
              <a:ext cx="911586" cy="531364"/>
              <a:chOff x="2677732" y="1646868"/>
              <a:chExt cx="927614" cy="540707"/>
            </a:xfrm>
          </p:grpSpPr>
          <p:sp>
            <p:nvSpPr>
              <p:cNvPr id="43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42" name="Group 218"/>
              <p:cNvGrpSpPr/>
              <p:nvPr/>
            </p:nvGrpSpPr>
            <p:grpSpPr>
              <a:xfrm>
                <a:off x="2677732" y="1646868"/>
                <a:ext cx="927614" cy="505511"/>
                <a:chOff x="2677732" y="2060123"/>
                <a:chExt cx="927614" cy="505511"/>
              </a:xfrm>
            </p:grpSpPr>
            <p:sp>
              <p:nvSpPr>
                <p:cNvPr id="44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4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4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43" name="Group 245"/>
            <p:cNvGrpSpPr/>
            <p:nvPr/>
          </p:nvGrpSpPr>
          <p:grpSpPr>
            <a:xfrm>
              <a:off x="7239000" y="3160071"/>
              <a:ext cx="911586" cy="531364"/>
              <a:chOff x="2677732" y="1646868"/>
              <a:chExt cx="927614" cy="540707"/>
            </a:xfrm>
          </p:grpSpPr>
          <p:sp>
            <p:nvSpPr>
              <p:cNvPr id="43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45" name="Group 247"/>
              <p:cNvGrpSpPr/>
              <p:nvPr/>
            </p:nvGrpSpPr>
            <p:grpSpPr>
              <a:xfrm>
                <a:off x="2677732" y="1646868"/>
                <a:ext cx="927614" cy="505511"/>
                <a:chOff x="2677732" y="2060123"/>
                <a:chExt cx="927614" cy="505511"/>
              </a:xfrm>
            </p:grpSpPr>
            <p:sp>
              <p:nvSpPr>
                <p:cNvPr id="43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3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3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50" name="Group 251"/>
            <p:cNvGrpSpPr/>
            <p:nvPr/>
          </p:nvGrpSpPr>
          <p:grpSpPr>
            <a:xfrm>
              <a:off x="7239000" y="3015624"/>
              <a:ext cx="911586" cy="531364"/>
              <a:chOff x="2677732" y="1646868"/>
              <a:chExt cx="927614" cy="540707"/>
            </a:xfrm>
          </p:grpSpPr>
          <p:sp>
            <p:nvSpPr>
              <p:cNvPr id="42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55" name="Group 253"/>
              <p:cNvGrpSpPr/>
              <p:nvPr/>
            </p:nvGrpSpPr>
            <p:grpSpPr>
              <a:xfrm>
                <a:off x="2677732" y="1646868"/>
                <a:ext cx="927614" cy="505511"/>
                <a:chOff x="2677732" y="2060123"/>
                <a:chExt cx="927614" cy="505511"/>
              </a:xfrm>
            </p:grpSpPr>
            <p:sp>
              <p:nvSpPr>
                <p:cNvPr id="43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3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3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60" name="Group 257"/>
            <p:cNvGrpSpPr/>
            <p:nvPr/>
          </p:nvGrpSpPr>
          <p:grpSpPr>
            <a:xfrm>
              <a:off x="7239000" y="2867282"/>
              <a:ext cx="911586" cy="531364"/>
              <a:chOff x="2677732" y="1646868"/>
              <a:chExt cx="927614" cy="540707"/>
            </a:xfrm>
          </p:grpSpPr>
          <p:sp>
            <p:nvSpPr>
              <p:cNvPr id="42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65" name="Group 259"/>
              <p:cNvGrpSpPr/>
              <p:nvPr/>
            </p:nvGrpSpPr>
            <p:grpSpPr>
              <a:xfrm>
                <a:off x="2677732" y="1646868"/>
                <a:ext cx="927614" cy="505511"/>
                <a:chOff x="2677732" y="2060123"/>
                <a:chExt cx="927614" cy="505511"/>
              </a:xfrm>
            </p:grpSpPr>
            <p:sp>
              <p:nvSpPr>
                <p:cNvPr id="42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2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2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72" name="Group 245"/>
            <p:cNvGrpSpPr/>
            <p:nvPr/>
          </p:nvGrpSpPr>
          <p:grpSpPr>
            <a:xfrm>
              <a:off x="7239000" y="2708507"/>
              <a:ext cx="911586" cy="531364"/>
              <a:chOff x="2677732" y="1646868"/>
              <a:chExt cx="927614" cy="540707"/>
            </a:xfrm>
          </p:grpSpPr>
          <p:sp>
            <p:nvSpPr>
              <p:cNvPr id="41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74" name="Group 247"/>
              <p:cNvGrpSpPr/>
              <p:nvPr/>
            </p:nvGrpSpPr>
            <p:grpSpPr>
              <a:xfrm>
                <a:off x="2677732" y="1646868"/>
                <a:ext cx="927614" cy="505511"/>
                <a:chOff x="2677732" y="2060123"/>
                <a:chExt cx="927614" cy="505511"/>
              </a:xfrm>
            </p:grpSpPr>
            <p:sp>
              <p:nvSpPr>
                <p:cNvPr id="42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2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2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75" name="Group 251"/>
            <p:cNvGrpSpPr/>
            <p:nvPr/>
          </p:nvGrpSpPr>
          <p:grpSpPr>
            <a:xfrm>
              <a:off x="7239000" y="2564060"/>
              <a:ext cx="911586" cy="531364"/>
              <a:chOff x="2677732" y="1646868"/>
              <a:chExt cx="927614" cy="540707"/>
            </a:xfrm>
          </p:grpSpPr>
          <p:sp>
            <p:nvSpPr>
              <p:cNvPr id="41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76" name="Group 253"/>
              <p:cNvGrpSpPr/>
              <p:nvPr/>
            </p:nvGrpSpPr>
            <p:grpSpPr>
              <a:xfrm>
                <a:off x="2677732" y="1646868"/>
                <a:ext cx="927614" cy="505511"/>
                <a:chOff x="2677732" y="2060123"/>
                <a:chExt cx="927614" cy="505511"/>
              </a:xfrm>
            </p:grpSpPr>
            <p:sp>
              <p:nvSpPr>
                <p:cNvPr id="41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77" name="Group 257"/>
            <p:cNvGrpSpPr/>
            <p:nvPr/>
          </p:nvGrpSpPr>
          <p:grpSpPr>
            <a:xfrm>
              <a:off x="7239000" y="2415718"/>
              <a:ext cx="911586" cy="531364"/>
              <a:chOff x="2677732" y="1646868"/>
              <a:chExt cx="927614" cy="540707"/>
            </a:xfrm>
          </p:grpSpPr>
          <p:sp>
            <p:nvSpPr>
              <p:cNvPr id="408"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78" name="Group 259"/>
              <p:cNvGrpSpPr/>
              <p:nvPr/>
            </p:nvGrpSpPr>
            <p:grpSpPr>
              <a:xfrm>
                <a:off x="2677732" y="1646868"/>
                <a:ext cx="927614" cy="505511"/>
                <a:chOff x="2677732" y="2060123"/>
                <a:chExt cx="927614" cy="505511"/>
              </a:xfrm>
            </p:grpSpPr>
            <p:sp>
              <p:nvSpPr>
                <p:cNvPr id="410"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1"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2"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80" name="Group 245"/>
            <p:cNvGrpSpPr/>
            <p:nvPr/>
          </p:nvGrpSpPr>
          <p:grpSpPr>
            <a:xfrm>
              <a:off x="7239000" y="2246518"/>
              <a:ext cx="911586" cy="531364"/>
              <a:chOff x="2677732" y="1646868"/>
              <a:chExt cx="927614" cy="540707"/>
            </a:xfrm>
          </p:grpSpPr>
          <p:sp>
            <p:nvSpPr>
              <p:cNvPr id="467"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81" name="Group 247"/>
              <p:cNvGrpSpPr/>
              <p:nvPr/>
            </p:nvGrpSpPr>
            <p:grpSpPr>
              <a:xfrm>
                <a:off x="2677732" y="1646868"/>
                <a:ext cx="927614" cy="505511"/>
                <a:chOff x="2677732" y="2060123"/>
                <a:chExt cx="927614" cy="505511"/>
              </a:xfrm>
            </p:grpSpPr>
            <p:sp>
              <p:nvSpPr>
                <p:cNvPr id="469"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70"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71"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82" name="Group 251"/>
            <p:cNvGrpSpPr/>
            <p:nvPr/>
          </p:nvGrpSpPr>
          <p:grpSpPr>
            <a:xfrm>
              <a:off x="7239000" y="2102071"/>
              <a:ext cx="911586" cy="531364"/>
              <a:chOff x="2677732" y="1646868"/>
              <a:chExt cx="927614" cy="540707"/>
            </a:xfrm>
          </p:grpSpPr>
          <p:sp>
            <p:nvSpPr>
              <p:cNvPr id="473"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84" name="Group 253"/>
              <p:cNvGrpSpPr/>
              <p:nvPr/>
            </p:nvGrpSpPr>
            <p:grpSpPr>
              <a:xfrm>
                <a:off x="2677732" y="1646868"/>
                <a:ext cx="927614" cy="505511"/>
                <a:chOff x="2677732" y="2060123"/>
                <a:chExt cx="927614" cy="505511"/>
              </a:xfrm>
            </p:grpSpPr>
            <p:sp>
              <p:nvSpPr>
                <p:cNvPr id="475"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76"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77"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386" name="Group 257"/>
            <p:cNvGrpSpPr/>
            <p:nvPr/>
          </p:nvGrpSpPr>
          <p:grpSpPr>
            <a:xfrm>
              <a:off x="7239000" y="1953729"/>
              <a:ext cx="911586" cy="531364"/>
              <a:chOff x="2677732" y="1646868"/>
              <a:chExt cx="927614" cy="540707"/>
            </a:xfrm>
          </p:grpSpPr>
          <p:sp>
            <p:nvSpPr>
              <p:cNvPr id="479" name="Oval 16"/>
              <p:cNvSpPr>
                <a:spLocks noChangeArrowheads="1"/>
              </p:cNvSpPr>
              <p:nvPr/>
            </p:nvSpPr>
            <p:spPr bwMode="auto">
              <a:xfrm>
                <a:off x="2677732" y="1765472"/>
                <a:ext cx="927614" cy="422103"/>
              </a:xfrm>
              <a:prstGeom prst="ellipse">
                <a:avLst/>
              </a:prstGeom>
              <a:solidFill>
                <a:schemeClr val="accent4">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387" name="Group 259"/>
              <p:cNvGrpSpPr/>
              <p:nvPr/>
            </p:nvGrpSpPr>
            <p:grpSpPr>
              <a:xfrm>
                <a:off x="2677732" y="1646868"/>
                <a:ext cx="927614" cy="505511"/>
                <a:chOff x="2677732" y="2060123"/>
                <a:chExt cx="927614" cy="505511"/>
              </a:xfrm>
            </p:grpSpPr>
            <p:sp>
              <p:nvSpPr>
                <p:cNvPr id="481" name="Oval 19"/>
                <p:cNvSpPr>
                  <a:spLocks noChangeArrowheads="1"/>
                </p:cNvSpPr>
                <p:nvPr/>
              </p:nvSpPr>
              <p:spPr bwMode="auto">
                <a:xfrm>
                  <a:off x="2677732" y="2060123"/>
                  <a:ext cx="927614" cy="419574"/>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82" name="Freeform 61"/>
                <p:cNvSpPr>
                  <a:spLocks noEditPoints="1"/>
                </p:cNvSpPr>
                <p:nvPr/>
              </p:nvSpPr>
              <p:spPr bwMode="auto">
                <a:xfrm>
                  <a:off x="2753559" y="2090454"/>
                  <a:ext cx="775961" cy="328582"/>
                </a:xfrm>
                <a:custGeom>
                  <a:avLst/>
                  <a:gdLst/>
                  <a:ahLst/>
                  <a:cxnLst>
                    <a:cxn ang="0">
                      <a:pos x="148" y="126"/>
                    </a:cxn>
                    <a:cxn ang="0">
                      <a:pos x="148" y="126"/>
                    </a:cxn>
                    <a:cxn ang="0">
                      <a:pos x="0" y="63"/>
                    </a:cxn>
                    <a:cxn ang="0">
                      <a:pos x="148" y="0"/>
                    </a:cxn>
                    <a:cxn ang="0">
                      <a:pos x="297" y="63"/>
                    </a:cxn>
                    <a:cxn ang="0">
                      <a:pos x="148" y="126"/>
                    </a:cxn>
                    <a:cxn ang="0">
                      <a:pos x="148" y="17"/>
                    </a:cxn>
                    <a:cxn ang="0">
                      <a:pos x="18" y="63"/>
                    </a:cxn>
                    <a:cxn ang="0">
                      <a:pos x="148" y="108"/>
                    </a:cxn>
                    <a:cxn ang="0">
                      <a:pos x="279" y="63"/>
                    </a:cxn>
                    <a:cxn ang="0">
                      <a:pos x="148" y="17"/>
                    </a:cxn>
                  </a:cxnLst>
                  <a:rect l="0" t="0" r="r" b="b"/>
                  <a:pathLst>
                    <a:path w="297" h="126">
                      <a:moveTo>
                        <a:pt x="148" y="126"/>
                      </a:moveTo>
                      <a:cubicBezTo>
                        <a:pt x="148" y="126"/>
                        <a:pt x="148" y="126"/>
                        <a:pt x="148" y="126"/>
                      </a:cubicBezTo>
                      <a:cubicBezTo>
                        <a:pt x="77" y="126"/>
                        <a:pt x="0" y="104"/>
                        <a:pt x="0" y="63"/>
                      </a:cubicBezTo>
                      <a:cubicBezTo>
                        <a:pt x="0" y="22"/>
                        <a:pt x="77" y="0"/>
                        <a:pt x="148" y="0"/>
                      </a:cubicBezTo>
                      <a:cubicBezTo>
                        <a:pt x="220" y="0"/>
                        <a:pt x="297" y="22"/>
                        <a:pt x="297" y="63"/>
                      </a:cubicBezTo>
                      <a:cubicBezTo>
                        <a:pt x="297" y="104"/>
                        <a:pt x="220" y="126"/>
                        <a:pt x="148" y="126"/>
                      </a:cubicBezTo>
                      <a:moveTo>
                        <a:pt x="148" y="17"/>
                      </a:moveTo>
                      <a:cubicBezTo>
                        <a:pt x="71" y="17"/>
                        <a:pt x="18" y="41"/>
                        <a:pt x="18" y="63"/>
                      </a:cubicBezTo>
                      <a:cubicBezTo>
                        <a:pt x="18" y="84"/>
                        <a:pt x="71" y="108"/>
                        <a:pt x="148" y="108"/>
                      </a:cubicBezTo>
                      <a:cubicBezTo>
                        <a:pt x="225" y="108"/>
                        <a:pt x="279" y="84"/>
                        <a:pt x="279" y="63"/>
                      </a:cubicBezTo>
                      <a:cubicBezTo>
                        <a:pt x="279" y="41"/>
                        <a:pt x="225" y="17"/>
                        <a:pt x="148" y="17"/>
                      </a:cubicBezTo>
                    </a:path>
                  </a:pathLst>
                </a:custGeom>
                <a:solidFill>
                  <a:schemeClr val="accent4">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83" name="Freeform 24"/>
                <p:cNvSpPr>
                  <a:spLocks/>
                </p:cNvSpPr>
                <p:nvPr/>
              </p:nvSpPr>
              <p:spPr bwMode="auto">
                <a:xfrm>
                  <a:off x="2677732" y="2277493"/>
                  <a:ext cx="927614" cy="288141"/>
                </a:xfrm>
                <a:custGeom>
                  <a:avLst/>
                  <a:gdLst/>
                  <a:ahLst/>
                  <a:cxnLst>
                    <a:cxn ang="0">
                      <a:pos x="323" y="35"/>
                    </a:cxn>
                    <a:cxn ang="0">
                      <a:pos x="290" y="50"/>
                    </a:cxn>
                    <a:cxn ang="0">
                      <a:pos x="258" y="59"/>
                    </a:cxn>
                    <a:cxn ang="0">
                      <a:pos x="226" y="65"/>
                    </a:cxn>
                    <a:cxn ang="0">
                      <a:pos x="193" y="68"/>
                    </a:cxn>
                    <a:cxn ang="0">
                      <a:pos x="177" y="68"/>
                    </a:cxn>
                    <a:cxn ang="0">
                      <a:pos x="161" y="68"/>
                    </a:cxn>
                    <a:cxn ang="0">
                      <a:pos x="129" y="65"/>
                    </a:cxn>
                    <a:cxn ang="0">
                      <a:pos x="96" y="59"/>
                    </a:cxn>
                    <a:cxn ang="0">
                      <a:pos x="64" y="50"/>
                    </a:cxn>
                    <a:cxn ang="0">
                      <a:pos x="32" y="34"/>
                    </a:cxn>
                    <a:cxn ang="0">
                      <a:pos x="0" y="0"/>
                    </a:cxn>
                    <a:cxn ang="0">
                      <a:pos x="0" y="43"/>
                    </a:cxn>
                    <a:cxn ang="0">
                      <a:pos x="32" y="76"/>
                    </a:cxn>
                    <a:cxn ang="0">
                      <a:pos x="64" y="91"/>
                    </a:cxn>
                    <a:cxn ang="0">
                      <a:pos x="96" y="101"/>
                    </a:cxn>
                    <a:cxn ang="0">
                      <a:pos x="129" y="107"/>
                    </a:cxn>
                    <a:cxn ang="0">
                      <a:pos x="161" y="110"/>
                    </a:cxn>
                    <a:cxn ang="0">
                      <a:pos x="177" y="110"/>
                    </a:cxn>
                    <a:cxn ang="0">
                      <a:pos x="193" y="110"/>
                    </a:cxn>
                    <a:cxn ang="0">
                      <a:pos x="226" y="107"/>
                    </a:cxn>
                    <a:cxn ang="0">
                      <a:pos x="258" y="101"/>
                    </a:cxn>
                    <a:cxn ang="0">
                      <a:pos x="290" y="92"/>
                    </a:cxn>
                    <a:cxn ang="0">
                      <a:pos x="323" y="76"/>
                    </a:cxn>
                    <a:cxn ang="0">
                      <a:pos x="355" y="43"/>
                    </a:cxn>
                    <a:cxn ang="0">
                      <a:pos x="355" y="0"/>
                    </a:cxn>
                    <a:cxn ang="0">
                      <a:pos x="323" y="35"/>
                    </a:cxn>
                  </a:cxnLst>
                  <a:rect l="0" t="0" r="r" b="b"/>
                  <a:pathLst>
                    <a:path w="355" h="110">
                      <a:moveTo>
                        <a:pt x="323" y="35"/>
                      </a:moveTo>
                      <a:cubicBezTo>
                        <a:pt x="313" y="40"/>
                        <a:pt x="302" y="45"/>
                        <a:pt x="290" y="50"/>
                      </a:cubicBezTo>
                      <a:cubicBezTo>
                        <a:pt x="280" y="53"/>
                        <a:pt x="269" y="57"/>
                        <a:pt x="258" y="59"/>
                      </a:cubicBezTo>
                      <a:cubicBezTo>
                        <a:pt x="248" y="62"/>
                        <a:pt x="237" y="63"/>
                        <a:pt x="226" y="65"/>
                      </a:cubicBezTo>
                      <a:cubicBezTo>
                        <a:pt x="215" y="66"/>
                        <a:pt x="204" y="67"/>
                        <a:pt x="193" y="68"/>
                      </a:cubicBezTo>
                      <a:cubicBezTo>
                        <a:pt x="188" y="68"/>
                        <a:pt x="183" y="68"/>
                        <a:pt x="177" y="68"/>
                      </a:cubicBezTo>
                      <a:cubicBezTo>
                        <a:pt x="172" y="68"/>
                        <a:pt x="166" y="68"/>
                        <a:pt x="161" y="68"/>
                      </a:cubicBezTo>
                      <a:cubicBezTo>
                        <a:pt x="150" y="67"/>
                        <a:pt x="139" y="66"/>
                        <a:pt x="129" y="65"/>
                      </a:cubicBezTo>
                      <a:cubicBezTo>
                        <a:pt x="117" y="63"/>
                        <a:pt x="106" y="61"/>
                        <a:pt x="96" y="59"/>
                      </a:cubicBezTo>
                      <a:cubicBezTo>
                        <a:pt x="85" y="56"/>
                        <a:pt x="74" y="53"/>
                        <a:pt x="64" y="50"/>
                      </a:cubicBezTo>
                      <a:cubicBezTo>
                        <a:pt x="52" y="45"/>
                        <a:pt x="41" y="40"/>
                        <a:pt x="32" y="34"/>
                      </a:cubicBezTo>
                      <a:cubicBezTo>
                        <a:pt x="16" y="24"/>
                        <a:pt x="4" y="12"/>
                        <a:pt x="0" y="0"/>
                      </a:cubicBezTo>
                      <a:cubicBezTo>
                        <a:pt x="0" y="43"/>
                        <a:pt x="0" y="43"/>
                        <a:pt x="0" y="43"/>
                      </a:cubicBezTo>
                      <a:cubicBezTo>
                        <a:pt x="5" y="55"/>
                        <a:pt x="16" y="66"/>
                        <a:pt x="32" y="76"/>
                      </a:cubicBezTo>
                      <a:cubicBezTo>
                        <a:pt x="41" y="81"/>
                        <a:pt x="52" y="87"/>
                        <a:pt x="64" y="91"/>
                      </a:cubicBezTo>
                      <a:cubicBezTo>
                        <a:pt x="74" y="95"/>
                        <a:pt x="85" y="98"/>
                        <a:pt x="96" y="101"/>
                      </a:cubicBezTo>
                      <a:cubicBezTo>
                        <a:pt x="106" y="104"/>
                        <a:pt x="117" y="106"/>
                        <a:pt x="129" y="107"/>
                      </a:cubicBezTo>
                      <a:cubicBezTo>
                        <a:pt x="139" y="108"/>
                        <a:pt x="150" y="109"/>
                        <a:pt x="161" y="110"/>
                      </a:cubicBezTo>
                      <a:cubicBezTo>
                        <a:pt x="166" y="110"/>
                        <a:pt x="172" y="110"/>
                        <a:pt x="177" y="110"/>
                      </a:cubicBezTo>
                      <a:cubicBezTo>
                        <a:pt x="183" y="110"/>
                        <a:pt x="188" y="110"/>
                        <a:pt x="193" y="110"/>
                      </a:cubicBezTo>
                      <a:cubicBezTo>
                        <a:pt x="204" y="109"/>
                        <a:pt x="215" y="109"/>
                        <a:pt x="226" y="107"/>
                      </a:cubicBezTo>
                      <a:cubicBezTo>
                        <a:pt x="237" y="106"/>
                        <a:pt x="248" y="104"/>
                        <a:pt x="258" y="101"/>
                      </a:cubicBezTo>
                      <a:cubicBezTo>
                        <a:pt x="269" y="99"/>
                        <a:pt x="280" y="95"/>
                        <a:pt x="290" y="92"/>
                      </a:cubicBezTo>
                      <a:cubicBezTo>
                        <a:pt x="302" y="87"/>
                        <a:pt x="313" y="82"/>
                        <a:pt x="323" y="76"/>
                      </a:cubicBezTo>
                      <a:cubicBezTo>
                        <a:pt x="338" y="66"/>
                        <a:pt x="350" y="55"/>
                        <a:pt x="355" y="43"/>
                      </a:cubicBezTo>
                      <a:cubicBezTo>
                        <a:pt x="355" y="0"/>
                        <a:pt x="355" y="0"/>
                        <a:pt x="355" y="0"/>
                      </a:cubicBezTo>
                      <a:cubicBezTo>
                        <a:pt x="350" y="13"/>
                        <a:pt x="339" y="25"/>
                        <a:pt x="323" y="35"/>
                      </a:cubicBezTo>
                    </a:path>
                  </a:pathLst>
                </a:custGeom>
                <a:solidFill>
                  <a:schemeClr val="accent4">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cxnSp>
        <p:nvCxnSpPr>
          <p:cNvPr id="486" name="Straight Connector 485"/>
          <p:cNvCxnSpPr/>
          <p:nvPr/>
        </p:nvCxnSpPr>
        <p:spPr>
          <a:xfrm rot="5400000" flipH="1" flipV="1">
            <a:off x="8179654" y="2149405"/>
            <a:ext cx="2072589" cy="14754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87" name="Oval 486"/>
          <p:cNvSpPr/>
          <p:nvPr/>
        </p:nvSpPr>
        <p:spPr bwMode="auto">
          <a:xfrm>
            <a:off x="1698092" y="4707286"/>
            <a:ext cx="312937" cy="312937"/>
          </a:xfrm>
          <a:prstGeom prst="ellipse">
            <a:avLst/>
          </a:prstGeom>
          <a:solidFill>
            <a:schemeClr val="accent1"/>
          </a:solidFill>
          <a:ln w="19050">
            <a:solidFill>
              <a:schemeClr val="accent1">
                <a:lumMod val="75000"/>
              </a:schemeClr>
            </a:solid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88" name="Oval 487"/>
          <p:cNvSpPr/>
          <p:nvPr/>
        </p:nvSpPr>
        <p:spPr bwMode="auto">
          <a:xfrm>
            <a:off x="2852575" y="3502612"/>
            <a:ext cx="312937" cy="312937"/>
          </a:xfrm>
          <a:prstGeom prst="ellipse">
            <a:avLst/>
          </a:prstGeom>
          <a:solidFill>
            <a:schemeClr val="accent2"/>
          </a:solidFill>
          <a:ln w="19050">
            <a:solidFill>
              <a:schemeClr val="accent2">
                <a:lumMod val="75000"/>
              </a:schemeClr>
            </a:solid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89" name="Oval 488"/>
          <p:cNvSpPr/>
          <p:nvPr/>
        </p:nvSpPr>
        <p:spPr bwMode="auto">
          <a:xfrm>
            <a:off x="4223320" y="3152754"/>
            <a:ext cx="312937" cy="312937"/>
          </a:xfrm>
          <a:prstGeom prst="ellipse">
            <a:avLst/>
          </a:prstGeom>
          <a:solidFill>
            <a:schemeClr val="accent3"/>
          </a:solidFill>
          <a:ln w="19050">
            <a:solidFill>
              <a:schemeClr val="accent3">
                <a:lumMod val="75000"/>
              </a:schemeClr>
            </a:solid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90" name="Oval 489"/>
          <p:cNvSpPr/>
          <p:nvPr/>
        </p:nvSpPr>
        <p:spPr bwMode="auto">
          <a:xfrm>
            <a:off x="5585045" y="2548170"/>
            <a:ext cx="312937" cy="312937"/>
          </a:xfrm>
          <a:prstGeom prst="ellipse">
            <a:avLst/>
          </a:prstGeom>
          <a:solidFill>
            <a:schemeClr val="accent4"/>
          </a:solidFill>
          <a:ln w="19050">
            <a:solidFill>
              <a:schemeClr val="accent4">
                <a:lumMod val="75000"/>
              </a:schemeClr>
            </a:solid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91" name="Oval 490"/>
          <p:cNvSpPr/>
          <p:nvPr/>
        </p:nvSpPr>
        <p:spPr bwMode="auto">
          <a:xfrm>
            <a:off x="6918384" y="3154988"/>
            <a:ext cx="312937" cy="312937"/>
          </a:xfrm>
          <a:prstGeom prst="ellipse">
            <a:avLst/>
          </a:prstGeom>
          <a:solidFill>
            <a:schemeClr val="accent5"/>
          </a:solidFill>
          <a:ln w="19050">
            <a:solidFill>
              <a:schemeClr val="accent5">
                <a:lumMod val="75000"/>
              </a:schemeClr>
            </a:solid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92" name="Oval 491"/>
          <p:cNvSpPr/>
          <p:nvPr/>
        </p:nvSpPr>
        <p:spPr bwMode="auto">
          <a:xfrm>
            <a:off x="8321780" y="3716668"/>
            <a:ext cx="312937" cy="312937"/>
          </a:xfrm>
          <a:prstGeom prst="ellipse">
            <a:avLst/>
          </a:prstGeom>
          <a:solidFill>
            <a:schemeClr val="accent6">
              <a:lumMod val="75000"/>
            </a:schemeClr>
          </a:solidFill>
          <a:ln w="19050">
            <a:solidFill>
              <a:schemeClr val="accent6">
                <a:lumMod val="75000"/>
              </a:schemeClr>
            </a:solid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93" name="Oval 492"/>
          <p:cNvSpPr/>
          <p:nvPr/>
        </p:nvSpPr>
        <p:spPr bwMode="auto">
          <a:xfrm>
            <a:off x="9797180" y="1738889"/>
            <a:ext cx="312937" cy="312937"/>
          </a:xfrm>
          <a:prstGeom prst="ellipse">
            <a:avLst/>
          </a:prstGeom>
          <a:solidFill>
            <a:schemeClr val="accent1"/>
          </a:solidFill>
          <a:ln w="19050">
            <a:solidFill>
              <a:schemeClr val="accent1">
                <a:lumMod val="75000"/>
              </a:schemeClr>
            </a:solid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nvGrpSpPr>
          <p:cNvPr id="388" name="Group 279"/>
          <p:cNvGrpSpPr/>
          <p:nvPr/>
        </p:nvGrpSpPr>
        <p:grpSpPr>
          <a:xfrm>
            <a:off x="1514340" y="3864105"/>
            <a:ext cx="680441" cy="680439"/>
            <a:chOff x="846989" y="1401020"/>
            <a:chExt cx="877416" cy="877416"/>
          </a:xfrm>
          <a:effectLst/>
        </p:grpSpPr>
        <p:sp>
          <p:nvSpPr>
            <p:cNvPr id="495" name="Teardrop 494"/>
            <p:cNvSpPr/>
            <p:nvPr/>
          </p:nvSpPr>
          <p:spPr>
            <a:xfrm rot="8100000">
              <a:off x="846989" y="1401020"/>
              <a:ext cx="877416" cy="877416"/>
            </a:xfrm>
            <a:prstGeom prst="teardrop">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dirty="0">
                <a:solidFill>
                  <a:schemeClr val="tx1">
                    <a:lumMod val="75000"/>
                    <a:lumOff val="25000"/>
                  </a:schemeClr>
                </a:solidFill>
                <a:cs typeface="+mn-ea"/>
                <a:sym typeface="+mn-lt"/>
              </a:endParaRPr>
            </a:p>
          </p:txBody>
        </p:sp>
        <p:sp>
          <p:nvSpPr>
            <p:cNvPr id="496" name="Oval 495"/>
            <p:cNvSpPr/>
            <p:nvPr/>
          </p:nvSpPr>
          <p:spPr>
            <a:xfrm>
              <a:off x="981458" y="1537516"/>
              <a:ext cx="608478" cy="608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333" b="1" dirty="0">
                  <a:solidFill>
                    <a:schemeClr val="tx1">
                      <a:lumMod val="75000"/>
                      <a:lumOff val="25000"/>
                    </a:schemeClr>
                  </a:solidFill>
                  <a:cs typeface="+mn-ea"/>
                  <a:sym typeface="+mn-lt"/>
                </a:rPr>
                <a:t>10%</a:t>
              </a:r>
            </a:p>
          </p:txBody>
        </p:sp>
      </p:grpSp>
      <p:grpSp>
        <p:nvGrpSpPr>
          <p:cNvPr id="389" name="Group 279"/>
          <p:cNvGrpSpPr/>
          <p:nvPr/>
        </p:nvGrpSpPr>
        <p:grpSpPr>
          <a:xfrm>
            <a:off x="2668033" y="2635711"/>
            <a:ext cx="680441" cy="680439"/>
            <a:chOff x="846989" y="1401020"/>
            <a:chExt cx="877416" cy="877416"/>
          </a:xfrm>
          <a:effectLst/>
        </p:grpSpPr>
        <p:sp>
          <p:nvSpPr>
            <p:cNvPr id="498" name="Teardrop 497"/>
            <p:cNvSpPr/>
            <p:nvPr/>
          </p:nvSpPr>
          <p:spPr>
            <a:xfrm rot="8100000">
              <a:off x="846989" y="1401020"/>
              <a:ext cx="877416" cy="877416"/>
            </a:xfrm>
            <a:prstGeom prst="teardrop">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dirty="0">
                <a:solidFill>
                  <a:schemeClr val="tx1">
                    <a:lumMod val="75000"/>
                    <a:lumOff val="25000"/>
                  </a:schemeClr>
                </a:solidFill>
                <a:cs typeface="+mn-ea"/>
                <a:sym typeface="+mn-lt"/>
              </a:endParaRPr>
            </a:p>
          </p:txBody>
        </p:sp>
        <p:sp>
          <p:nvSpPr>
            <p:cNvPr id="499" name="Oval 498"/>
            <p:cNvSpPr/>
            <p:nvPr/>
          </p:nvSpPr>
          <p:spPr>
            <a:xfrm>
              <a:off x="981458" y="1537516"/>
              <a:ext cx="608478" cy="608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333" b="1" dirty="0">
                  <a:solidFill>
                    <a:schemeClr val="tx1">
                      <a:lumMod val="75000"/>
                      <a:lumOff val="25000"/>
                    </a:schemeClr>
                  </a:solidFill>
                  <a:cs typeface="+mn-ea"/>
                  <a:sym typeface="+mn-lt"/>
                </a:rPr>
                <a:t>30%</a:t>
              </a:r>
            </a:p>
          </p:txBody>
        </p:sp>
      </p:grpSp>
      <p:grpSp>
        <p:nvGrpSpPr>
          <p:cNvPr id="390" name="Group 279"/>
          <p:cNvGrpSpPr/>
          <p:nvPr/>
        </p:nvGrpSpPr>
        <p:grpSpPr>
          <a:xfrm>
            <a:off x="4033207" y="2301575"/>
            <a:ext cx="680441" cy="680439"/>
            <a:chOff x="846989" y="1401020"/>
            <a:chExt cx="877416" cy="877416"/>
          </a:xfrm>
          <a:effectLst/>
        </p:grpSpPr>
        <p:sp>
          <p:nvSpPr>
            <p:cNvPr id="501" name="Teardrop 500"/>
            <p:cNvSpPr/>
            <p:nvPr/>
          </p:nvSpPr>
          <p:spPr>
            <a:xfrm rot="8100000">
              <a:off x="846989" y="1401020"/>
              <a:ext cx="877416" cy="877416"/>
            </a:xfrm>
            <a:prstGeom prst="teardrop">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dirty="0">
                <a:solidFill>
                  <a:schemeClr val="tx1">
                    <a:lumMod val="75000"/>
                    <a:lumOff val="25000"/>
                  </a:schemeClr>
                </a:solidFill>
                <a:cs typeface="+mn-ea"/>
                <a:sym typeface="+mn-lt"/>
              </a:endParaRPr>
            </a:p>
          </p:txBody>
        </p:sp>
        <p:sp>
          <p:nvSpPr>
            <p:cNvPr id="502" name="Oval 501"/>
            <p:cNvSpPr/>
            <p:nvPr/>
          </p:nvSpPr>
          <p:spPr>
            <a:xfrm>
              <a:off x="981458" y="1537516"/>
              <a:ext cx="608478" cy="608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333" b="1" dirty="0">
                  <a:solidFill>
                    <a:schemeClr val="tx1">
                      <a:lumMod val="75000"/>
                      <a:lumOff val="25000"/>
                    </a:schemeClr>
                  </a:solidFill>
                  <a:cs typeface="+mn-ea"/>
                  <a:sym typeface="+mn-lt"/>
                </a:rPr>
                <a:t>50%</a:t>
              </a:r>
            </a:p>
          </p:txBody>
        </p:sp>
      </p:grpSp>
      <p:grpSp>
        <p:nvGrpSpPr>
          <p:cNvPr id="392" name="Group 279"/>
          <p:cNvGrpSpPr/>
          <p:nvPr/>
        </p:nvGrpSpPr>
        <p:grpSpPr>
          <a:xfrm>
            <a:off x="5401293" y="1690899"/>
            <a:ext cx="680441" cy="680439"/>
            <a:chOff x="846989" y="1401020"/>
            <a:chExt cx="877416" cy="877416"/>
          </a:xfrm>
          <a:effectLst/>
        </p:grpSpPr>
        <p:sp>
          <p:nvSpPr>
            <p:cNvPr id="504" name="Teardrop 503"/>
            <p:cNvSpPr/>
            <p:nvPr/>
          </p:nvSpPr>
          <p:spPr>
            <a:xfrm rot="8100000">
              <a:off x="846989" y="1401020"/>
              <a:ext cx="877416" cy="877416"/>
            </a:xfrm>
            <a:prstGeom prst="teardrop">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dirty="0">
                <a:solidFill>
                  <a:schemeClr val="tx1">
                    <a:lumMod val="75000"/>
                    <a:lumOff val="25000"/>
                  </a:schemeClr>
                </a:solidFill>
                <a:cs typeface="+mn-ea"/>
                <a:sym typeface="+mn-lt"/>
              </a:endParaRPr>
            </a:p>
          </p:txBody>
        </p:sp>
        <p:sp>
          <p:nvSpPr>
            <p:cNvPr id="505" name="Oval 504"/>
            <p:cNvSpPr/>
            <p:nvPr/>
          </p:nvSpPr>
          <p:spPr>
            <a:xfrm>
              <a:off x="981458" y="1537516"/>
              <a:ext cx="608478" cy="608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333" b="1" dirty="0">
                  <a:solidFill>
                    <a:schemeClr val="tx1">
                      <a:lumMod val="75000"/>
                      <a:lumOff val="25000"/>
                    </a:schemeClr>
                  </a:solidFill>
                  <a:cs typeface="+mn-ea"/>
                  <a:sym typeface="+mn-lt"/>
                </a:rPr>
                <a:t>95%</a:t>
              </a:r>
            </a:p>
          </p:txBody>
        </p:sp>
      </p:grpSp>
      <p:grpSp>
        <p:nvGrpSpPr>
          <p:cNvPr id="393" name="Group 279"/>
          <p:cNvGrpSpPr/>
          <p:nvPr/>
        </p:nvGrpSpPr>
        <p:grpSpPr>
          <a:xfrm>
            <a:off x="6731433" y="2298335"/>
            <a:ext cx="680441" cy="680439"/>
            <a:chOff x="846989" y="1401020"/>
            <a:chExt cx="877416" cy="877416"/>
          </a:xfrm>
          <a:effectLst/>
        </p:grpSpPr>
        <p:sp>
          <p:nvSpPr>
            <p:cNvPr id="507" name="Teardrop 506"/>
            <p:cNvSpPr/>
            <p:nvPr/>
          </p:nvSpPr>
          <p:spPr>
            <a:xfrm rot="8100000">
              <a:off x="846989" y="1401020"/>
              <a:ext cx="877416" cy="877416"/>
            </a:xfrm>
            <a:prstGeom prst="teardrop">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dirty="0">
                <a:solidFill>
                  <a:schemeClr val="tx1">
                    <a:lumMod val="75000"/>
                    <a:lumOff val="25000"/>
                  </a:schemeClr>
                </a:solidFill>
                <a:cs typeface="+mn-ea"/>
                <a:sym typeface="+mn-lt"/>
              </a:endParaRPr>
            </a:p>
          </p:txBody>
        </p:sp>
        <p:sp>
          <p:nvSpPr>
            <p:cNvPr id="508" name="Oval 507"/>
            <p:cNvSpPr/>
            <p:nvPr/>
          </p:nvSpPr>
          <p:spPr>
            <a:xfrm>
              <a:off x="981458" y="1537516"/>
              <a:ext cx="608478" cy="608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333" b="1" dirty="0">
                  <a:solidFill>
                    <a:schemeClr val="tx1">
                      <a:lumMod val="75000"/>
                      <a:lumOff val="25000"/>
                    </a:schemeClr>
                  </a:solidFill>
                  <a:cs typeface="+mn-ea"/>
                  <a:sym typeface="+mn-lt"/>
                </a:rPr>
                <a:t>85%</a:t>
              </a:r>
            </a:p>
          </p:txBody>
        </p:sp>
      </p:grpSp>
      <p:grpSp>
        <p:nvGrpSpPr>
          <p:cNvPr id="394" name="Group 279"/>
          <p:cNvGrpSpPr/>
          <p:nvPr/>
        </p:nvGrpSpPr>
        <p:grpSpPr>
          <a:xfrm>
            <a:off x="8121479" y="2877566"/>
            <a:ext cx="680441" cy="680439"/>
            <a:chOff x="846989" y="1401020"/>
            <a:chExt cx="877416" cy="877416"/>
          </a:xfrm>
          <a:effectLst/>
        </p:grpSpPr>
        <p:sp>
          <p:nvSpPr>
            <p:cNvPr id="510" name="Teardrop 509"/>
            <p:cNvSpPr/>
            <p:nvPr/>
          </p:nvSpPr>
          <p:spPr>
            <a:xfrm rot="8100000">
              <a:off x="846989" y="1401020"/>
              <a:ext cx="877416" cy="877416"/>
            </a:xfrm>
            <a:prstGeom prst="teardrop">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dirty="0">
                <a:solidFill>
                  <a:schemeClr val="tx1">
                    <a:lumMod val="75000"/>
                    <a:lumOff val="25000"/>
                  </a:schemeClr>
                </a:solidFill>
                <a:cs typeface="+mn-ea"/>
                <a:sym typeface="+mn-lt"/>
              </a:endParaRPr>
            </a:p>
          </p:txBody>
        </p:sp>
        <p:sp>
          <p:nvSpPr>
            <p:cNvPr id="511" name="Oval 510"/>
            <p:cNvSpPr/>
            <p:nvPr/>
          </p:nvSpPr>
          <p:spPr>
            <a:xfrm>
              <a:off x="981458" y="1537516"/>
              <a:ext cx="608478" cy="608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333" b="1" dirty="0">
                  <a:solidFill>
                    <a:schemeClr val="tx1">
                      <a:lumMod val="75000"/>
                      <a:lumOff val="25000"/>
                    </a:schemeClr>
                  </a:solidFill>
                  <a:cs typeface="+mn-ea"/>
                  <a:sym typeface="+mn-lt"/>
                </a:rPr>
                <a:t>45%</a:t>
              </a:r>
            </a:p>
          </p:txBody>
        </p:sp>
      </p:grpSp>
      <p:grpSp>
        <p:nvGrpSpPr>
          <p:cNvPr id="396" name="Group 279"/>
          <p:cNvGrpSpPr/>
          <p:nvPr/>
        </p:nvGrpSpPr>
        <p:grpSpPr>
          <a:xfrm>
            <a:off x="9599035" y="889001"/>
            <a:ext cx="680441" cy="680439"/>
            <a:chOff x="846989" y="1401020"/>
            <a:chExt cx="877416" cy="877416"/>
          </a:xfrm>
          <a:effectLst/>
        </p:grpSpPr>
        <p:sp>
          <p:nvSpPr>
            <p:cNvPr id="513" name="Teardrop 512"/>
            <p:cNvSpPr/>
            <p:nvPr/>
          </p:nvSpPr>
          <p:spPr>
            <a:xfrm rot="8100000">
              <a:off x="846989" y="1401020"/>
              <a:ext cx="877416" cy="877416"/>
            </a:xfrm>
            <a:prstGeom prst="teardrop">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dirty="0">
                <a:solidFill>
                  <a:schemeClr val="tx1">
                    <a:lumMod val="75000"/>
                    <a:lumOff val="25000"/>
                  </a:schemeClr>
                </a:solidFill>
                <a:cs typeface="+mn-ea"/>
                <a:sym typeface="+mn-lt"/>
              </a:endParaRPr>
            </a:p>
          </p:txBody>
        </p:sp>
        <p:sp>
          <p:nvSpPr>
            <p:cNvPr id="514" name="Oval 513"/>
            <p:cNvSpPr/>
            <p:nvPr/>
          </p:nvSpPr>
          <p:spPr>
            <a:xfrm>
              <a:off x="981458" y="1537516"/>
              <a:ext cx="608478" cy="608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333" b="1" dirty="0">
                  <a:solidFill>
                    <a:schemeClr val="tx1">
                      <a:lumMod val="75000"/>
                      <a:lumOff val="25000"/>
                    </a:schemeClr>
                  </a:solidFill>
                  <a:cs typeface="+mn-ea"/>
                  <a:sym typeface="+mn-lt"/>
                </a:rPr>
                <a:t>99%</a:t>
              </a:r>
            </a:p>
          </p:txBody>
        </p:sp>
      </p:grpSp>
      <p:sp>
        <p:nvSpPr>
          <p:cNvPr id="518" name="TextBox 517"/>
          <p:cNvSpPr txBox="1"/>
          <p:nvPr/>
        </p:nvSpPr>
        <p:spPr>
          <a:xfrm>
            <a:off x="1527174" y="5936388"/>
            <a:ext cx="609141" cy="328231"/>
          </a:xfrm>
          <a:prstGeom prst="rect">
            <a:avLst/>
          </a:prstGeom>
          <a:noFill/>
        </p:spPr>
        <p:txBody>
          <a:bodyPr wrap="none" lIns="0" tIns="0" rIns="0" bIns="0" rtlCol="0">
            <a:spAutoFit/>
          </a:bodyPr>
          <a:lstStyle/>
          <a:p>
            <a:pPr algn="ctr"/>
            <a:r>
              <a:rPr lang="en-US" sz="2133" b="1" dirty="0">
                <a:solidFill>
                  <a:schemeClr val="accent1"/>
                </a:solidFill>
                <a:cs typeface="+mn-ea"/>
                <a:sym typeface="+mn-lt"/>
              </a:rPr>
              <a:t>2001</a:t>
            </a:r>
          </a:p>
        </p:txBody>
      </p:sp>
      <p:sp>
        <p:nvSpPr>
          <p:cNvPr id="519" name="TextBox 518"/>
          <p:cNvSpPr txBox="1"/>
          <p:nvPr/>
        </p:nvSpPr>
        <p:spPr>
          <a:xfrm>
            <a:off x="2854322" y="5936388"/>
            <a:ext cx="609141" cy="328231"/>
          </a:xfrm>
          <a:prstGeom prst="rect">
            <a:avLst/>
          </a:prstGeom>
          <a:noFill/>
        </p:spPr>
        <p:txBody>
          <a:bodyPr wrap="none" lIns="0" tIns="0" rIns="0" bIns="0" rtlCol="0">
            <a:spAutoFit/>
          </a:bodyPr>
          <a:lstStyle/>
          <a:p>
            <a:pPr algn="ctr"/>
            <a:r>
              <a:rPr lang="en-US" sz="2133" b="1" dirty="0">
                <a:solidFill>
                  <a:schemeClr val="accent2"/>
                </a:solidFill>
                <a:cs typeface="+mn-ea"/>
                <a:sym typeface="+mn-lt"/>
              </a:rPr>
              <a:t>2010</a:t>
            </a:r>
          </a:p>
        </p:txBody>
      </p:sp>
      <p:sp>
        <p:nvSpPr>
          <p:cNvPr id="520" name="TextBox 519"/>
          <p:cNvSpPr txBox="1"/>
          <p:nvPr/>
        </p:nvSpPr>
        <p:spPr>
          <a:xfrm>
            <a:off x="4181469" y="5936388"/>
            <a:ext cx="609141" cy="328231"/>
          </a:xfrm>
          <a:prstGeom prst="rect">
            <a:avLst/>
          </a:prstGeom>
          <a:noFill/>
        </p:spPr>
        <p:txBody>
          <a:bodyPr wrap="none" lIns="0" tIns="0" rIns="0" bIns="0" rtlCol="0">
            <a:spAutoFit/>
          </a:bodyPr>
          <a:lstStyle/>
          <a:p>
            <a:pPr algn="ctr"/>
            <a:r>
              <a:rPr lang="en-US" sz="2133" b="1" dirty="0">
                <a:solidFill>
                  <a:schemeClr val="accent3"/>
                </a:solidFill>
                <a:cs typeface="+mn-ea"/>
                <a:sym typeface="+mn-lt"/>
              </a:rPr>
              <a:t>2012</a:t>
            </a:r>
          </a:p>
        </p:txBody>
      </p:sp>
      <p:sp>
        <p:nvSpPr>
          <p:cNvPr id="521" name="TextBox 520"/>
          <p:cNvSpPr txBox="1"/>
          <p:nvPr/>
        </p:nvSpPr>
        <p:spPr>
          <a:xfrm>
            <a:off x="5411363" y="5936388"/>
            <a:ext cx="609141" cy="328231"/>
          </a:xfrm>
          <a:prstGeom prst="rect">
            <a:avLst/>
          </a:prstGeom>
          <a:noFill/>
        </p:spPr>
        <p:txBody>
          <a:bodyPr wrap="none" lIns="0" tIns="0" rIns="0" bIns="0" rtlCol="0">
            <a:spAutoFit/>
          </a:bodyPr>
          <a:lstStyle/>
          <a:p>
            <a:pPr algn="ctr"/>
            <a:r>
              <a:rPr lang="en-US" sz="2133" b="1" dirty="0">
                <a:solidFill>
                  <a:schemeClr val="accent4"/>
                </a:solidFill>
                <a:cs typeface="+mn-ea"/>
                <a:sym typeface="+mn-lt"/>
              </a:rPr>
              <a:t>2013</a:t>
            </a:r>
          </a:p>
        </p:txBody>
      </p:sp>
      <p:sp>
        <p:nvSpPr>
          <p:cNvPr id="522" name="TextBox 521"/>
          <p:cNvSpPr txBox="1"/>
          <p:nvPr/>
        </p:nvSpPr>
        <p:spPr>
          <a:xfrm>
            <a:off x="6871030" y="5936388"/>
            <a:ext cx="609141" cy="328231"/>
          </a:xfrm>
          <a:prstGeom prst="rect">
            <a:avLst/>
          </a:prstGeom>
          <a:noFill/>
        </p:spPr>
        <p:txBody>
          <a:bodyPr wrap="none" lIns="0" tIns="0" rIns="0" bIns="0" rtlCol="0">
            <a:spAutoFit/>
          </a:bodyPr>
          <a:lstStyle/>
          <a:p>
            <a:pPr algn="ctr"/>
            <a:r>
              <a:rPr lang="en-US" sz="2133" b="1" dirty="0">
                <a:solidFill>
                  <a:schemeClr val="accent5"/>
                </a:solidFill>
                <a:cs typeface="+mn-ea"/>
                <a:sym typeface="+mn-lt"/>
              </a:rPr>
              <a:t>2014</a:t>
            </a:r>
          </a:p>
        </p:txBody>
      </p:sp>
      <p:sp>
        <p:nvSpPr>
          <p:cNvPr id="523" name="TextBox 522"/>
          <p:cNvSpPr txBox="1"/>
          <p:nvPr/>
        </p:nvSpPr>
        <p:spPr>
          <a:xfrm>
            <a:off x="8211429" y="5945506"/>
            <a:ext cx="609141" cy="328231"/>
          </a:xfrm>
          <a:prstGeom prst="rect">
            <a:avLst/>
          </a:prstGeom>
          <a:noFill/>
        </p:spPr>
        <p:txBody>
          <a:bodyPr wrap="none" lIns="0" tIns="0" rIns="0" bIns="0" rtlCol="0">
            <a:spAutoFit/>
          </a:bodyPr>
          <a:lstStyle/>
          <a:p>
            <a:pPr algn="ctr"/>
            <a:r>
              <a:rPr lang="en-US" sz="2133" b="1" dirty="0">
                <a:solidFill>
                  <a:schemeClr val="accent6"/>
                </a:solidFill>
                <a:cs typeface="+mn-ea"/>
                <a:sym typeface="+mn-lt"/>
              </a:rPr>
              <a:t>2015</a:t>
            </a:r>
          </a:p>
        </p:txBody>
      </p:sp>
      <p:sp>
        <p:nvSpPr>
          <p:cNvPr id="524" name="TextBox 523"/>
          <p:cNvSpPr txBox="1"/>
          <p:nvPr/>
        </p:nvSpPr>
        <p:spPr>
          <a:xfrm>
            <a:off x="9618086" y="5945506"/>
            <a:ext cx="609141" cy="328231"/>
          </a:xfrm>
          <a:prstGeom prst="rect">
            <a:avLst/>
          </a:prstGeom>
          <a:noFill/>
        </p:spPr>
        <p:txBody>
          <a:bodyPr wrap="none" lIns="0" tIns="0" rIns="0" bIns="0" rtlCol="0">
            <a:spAutoFit/>
          </a:bodyPr>
          <a:lstStyle/>
          <a:p>
            <a:pPr algn="ctr"/>
            <a:r>
              <a:rPr lang="en-US" sz="2133" b="1" dirty="0">
                <a:solidFill>
                  <a:schemeClr val="accent1"/>
                </a:solidFill>
                <a:cs typeface="+mn-ea"/>
                <a:sym typeface="+mn-lt"/>
              </a:rPr>
              <a:t>2016</a:t>
            </a:r>
          </a:p>
        </p:txBody>
      </p:sp>
      <p:sp>
        <p:nvSpPr>
          <p:cNvPr id="397" name="文本框 396"/>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3402437000"/>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518"/>
                                        </p:tgtEl>
                                        <p:attrNameLst>
                                          <p:attrName>style.visibility</p:attrName>
                                        </p:attrNameLst>
                                      </p:cBhvr>
                                      <p:to>
                                        <p:strVal val="visible"/>
                                      </p:to>
                                    </p:set>
                                    <p:anim calcmode="lin" valueType="num">
                                      <p:cBhvr>
                                        <p:cTn id="12" dur="500" fill="hold"/>
                                        <p:tgtEl>
                                          <p:spTgt spid="518"/>
                                        </p:tgtEl>
                                        <p:attrNameLst>
                                          <p:attrName>ppt_w</p:attrName>
                                        </p:attrNameLst>
                                      </p:cBhvr>
                                      <p:tavLst>
                                        <p:tav tm="0">
                                          <p:val>
                                            <p:fltVal val="0"/>
                                          </p:val>
                                        </p:tav>
                                        <p:tav tm="100000">
                                          <p:val>
                                            <p:strVal val="#ppt_w"/>
                                          </p:val>
                                        </p:tav>
                                      </p:tavLst>
                                    </p:anim>
                                    <p:anim calcmode="lin" valueType="num">
                                      <p:cBhvr>
                                        <p:cTn id="13" dur="500" fill="hold"/>
                                        <p:tgtEl>
                                          <p:spTgt spid="518"/>
                                        </p:tgtEl>
                                        <p:attrNameLst>
                                          <p:attrName>ppt_h</p:attrName>
                                        </p:attrNameLst>
                                      </p:cBhvr>
                                      <p:tavLst>
                                        <p:tav tm="0">
                                          <p:val>
                                            <p:fltVal val="0"/>
                                          </p:val>
                                        </p:tav>
                                        <p:tav tm="100000">
                                          <p:val>
                                            <p:strVal val="#ppt_h"/>
                                          </p:val>
                                        </p:tav>
                                      </p:tavLst>
                                    </p:anim>
                                    <p:animEffect transition="in" filter="fade">
                                      <p:cBhvr>
                                        <p:cTn id="14" dur="500"/>
                                        <p:tgtEl>
                                          <p:spTgt spid="518"/>
                                        </p:tgtEl>
                                      </p:cBhvr>
                                    </p:animEffect>
                                  </p:childTnLst>
                                </p:cTn>
                              </p:par>
                            </p:childTnLst>
                          </p:cTn>
                        </p:par>
                        <p:par>
                          <p:cTn id="15" fill="hold">
                            <p:stCondLst>
                              <p:cond delay="1000"/>
                            </p:stCondLst>
                            <p:childTnLst>
                              <p:par>
                                <p:cTn id="16" presetID="53" presetClass="entr" presetSubtype="0" fill="hold" grpId="0" nodeType="afterEffect">
                                  <p:stCondLst>
                                    <p:cond delay="0"/>
                                  </p:stCondLst>
                                  <p:childTnLst>
                                    <p:set>
                                      <p:cBhvr>
                                        <p:cTn id="17" dur="1" fill="hold">
                                          <p:stCondLst>
                                            <p:cond delay="0"/>
                                          </p:stCondLst>
                                        </p:cTn>
                                        <p:tgtEl>
                                          <p:spTgt spid="487"/>
                                        </p:tgtEl>
                                        <p:attrNameLst>
                                          <p:attrName>style.visibility</p:attrName>
                                        </p:attrNameLst>
                                      </p:cBhvr>
                                      <p:to>
                                        <p:strVal val="visible"/>
                                      </p:to>
                                    </p:set>
                                    <p:anim calcmode="lin" valueType="num">
                                      <p:cBhvr>
                                        <p:cTn id="18" dur="500" fill="hold"/>
                                        <p:tgtEl>
                                          <p:spTgt spid="487"/>
                                        </p:tgtEl>
                                        <p:attrNameLst>
                                          <p:attrName>ppt_w</p:attrName>
                                        </p:attrNameLst>
                                      </p:cBhvr>
                                      <p:tavLst>
                                        <p:tav tm="0">
                                          <p:val>
                                            <p:fltVal val="0"/>
                                          </p:val>
                                        </p:tav>
                                        <p:tav tm="100000">
                                          <p:val>
                                            <p:strVal val="#ppt_w"/>
                                          </p:val>
                                        </p:tav>
                                      </p:tavLst>
                                    </p:anim>
                                    <p:anim calcmode="lin" valueType="num">
                                      <p:cBhvr>
                                        <p:cTn id="19" dur="500" fill="hold"/>
                                        <p:tgtEl>
                                          <p:spTgt spid="487"/>
                                        </p:tgtEl>
                                        <p:attrNameLst>
                                          <p:attrName>ppt_h</p:attrName>
                                        </p:attrNameLst>
                                      </p:cBhvr>
                                      <p:tavLst>
                                        <p:tav tm="0">
                                          <p:val>
                                            <p:fltVal val="0"/>
                                          </p:val>
                                        </p:tav>
                                        <p:tav tm="100000">
                                          <p:val>
                                            <p:strVal val="#ppt_h"/>
                                          </p:val>
                                        </p:tav>
                                      </p:tavLst>
                                    </p:anim>
                                    <p:animEffect transition="in" filter="fade">
                                      <p:cBhvr>
                                        <p:cTn id="20" dur="500"/>
                                        <p:tgtEl>
                                          <p:spTgt spid="487"/>
                                        </p:tgtEl>
                                      </p:cBhvr>
                                    </p:animEffect>
                                  </p:childTnLst>
                                </p:cTn>
                              </p:par>
                            </p:childTnLst>
                          </p:cTn>
                        </p:par>
                        <p:par>
                          <p:cTn id="21" fill="hold">
                            <p:stCondLst>
                              <p:cond delay="1500"/>
                            </p:stCondLst>
                            <p:childTnLst>
                              <p:par>
                                <p:cTn id="22" presetID="2" presetClass="entr" presetSubtype="1" accel="50000" decel="50000" fill="hold" nodeType="afterEffect">
                                  <p:stCondLst>
                                    <p:cond delay="0"/>
                                  </p:stCondLst>
                                  <p:childTnLst>
                                    <p:set>
                                      <p:cBhvr>
                                        <p:cTn id="23" dur="1" fill="hold">
                                          <p:stCondLst>
                                            <p:cond delay="0"/>
                                          </p:stCondLst>
                                        </p:cTn>
                                        <p:tgtEl>
                                          <p:spTgt spid="388"/>
                                        </p:tgtEl>
                                        <p:attrNameLst>
                                          <p:attrName>style.visibility</p:attrName>
                                        </p:attrNameLst>
                                      </p:cBhvr>
                                      <p:to>
                                        <p:strVal val="visible"/>
                                      </p:to>
                                    </p:set>
                                    <p:anim calcmode="lin" valueType="num">
                                      <p:cBhvr additive="base">
                                        <p:cTn id="24" dur="500" fill="hold"/>
                                        <p:tgtEl>
                                          <p:spTgt spid="388"/>
                                        </p:tgtEl>
                                        <p:attrNameLst>
                                          <p:attrName>ppt_x</p:attrName>
                                        </p:attrNameLst>
                                      </p:cBhvr>
                                      <p:tavLst>
                                        <p:tav tm="0">
                                          <p:val>
                                            <p:strVal val="#ppt_x"/>
                                          </p:val>
                                        </p:tav>
                                        <p:tav tm="100000">
                                          <p:val>
                                            <p:strVal val="#ppt_x"/>
                                          </p:val>
                                        </p:tav>
                                      </p:tavLst>
                                    </p:anim>
                                    <p:anim calcmode="lin" valueType="num">
                                      <p:cBhvr additive="base">
                                        <p:cTn id="25" dur="500" fill="hold"/>
                                        <p:tgtEl>
                                          <p:spTgt spid="388"/>
                                        </p:tgtEl>
                                        <p:attrNameLst>
                                          <p:attrName>ppt_y</p:attrName>
                                        </p:attrNameLst>
                                      </p:cBhvr>
                                      <p:tavLst>
                                        <p:tav tm="0">
                                          <p:val>
                                            <p:strVal val="0-#ppt_h/2"/>
                                          </p:val>
                                        </p:tav>
                                        <p:tav tm="100000">
                                          <p:val>
                                            <p:strVal val="#ppt_y"/>
                                          </p:val>
                                        </p:tav>
                                      </p:tavLst>
                                    </p:anim>
                                  </p:childTnLst>
                                </p:cTn>
                              </p:par>
                            </p:childTnLst>
                          </p:cTn>
                        </p:par>
                        <p:par>
                          <p:cTn id="26" fill="hold">
                            <p:stCondLst>
                              <p:cond delay="2000"/>
                            </p:stCondLst>
                            <p:childTnLst>
                              <p:par>
                                <p:cTn id="27" presetID="22" presetClass="entr" presetSubtype="4" fill="hold" nodeType="afterEffect">
                                  <p:stCondLst>
                                    <p:cond delay="0"/>
                                  </p:stCondLst>
                                  <p:childTnLst>
                                    <p:set>
                                      <p:cBhvr>
                                        <p:cTn id="28" dur="1" fill="hold">
                                          <p:stCondLst>
                                            <p:cond delay="0"/>
                                          </p:stCondLst>
                                        </p:cTn>
                                        <p:tgtEl>
                                          <p:spTgt spid="373"/>
                                        </p:tgtEl>
                                        <p:attrNameLst>
                                          <p:attrName>style.visibility</p:attrName>
                                        </p:attrNameLst>
                                      </p:cBhvr>
                                      <p:to>
                                        <p:strVal val="visible"/>
                                      </p:to>
                                    </p:set>
                                    <p:animEffect transition="in" filter="wipe(down)">
                                      <p:cBhvr>
                                        <p:cTn id="29" dur="500"/>
                                        <p:tgtEl>
                                          <p:spTgt spid="373"/>
                                        </p:tgtEl>
                                      </p:cBhvr>
                                    </p:animEffect>
                                  </p:childTnLst>
                                </p:cTn>
                              </p:par>
                            </p:childTnLst>
                          </p:cTn>
                        </p:par>
                        <p:par>
                          <p:cTn id="30" fill="hold">
                            <p:stCondLst>
                              <p:cond delay="2500"/>
                            </p:stCondLst>
                            <p:childTnLst>
                              <p:par>
                                <p:cTn id="31" presetID="53" presetClass="entr" presetSubtype="0" fill="hold" grpId="0" nodeType="afterEffect">
                                  <p:stCondLst>
                                    <p:cond delay="0"/>
                                  </p:stCondLst>
                                  <p:childTnLst>
                                    <p:set>
                                      <p:cBhvr>
                                        <p:cTn id="32" dur="1" fill="hold">
                                          <p:stCondLst>
                                            <p:cond delay="0"/>
                                          </p:stCondLst>
                                        </p:cTn>
                                        <p:tgtEl>
                                          <p:spTgt spid="488"/>
                                        </p:tgtEl>
                                        <p:attrNameLst>
                                          <p:attrName>style.visibility</p:attrName>
                                        </p:attrNameLst>
                                      </p:cBhvr>
                                      <p:to>
                                        <p:strVal val="visible"/>
                                      </p:to>
                                    </p:set>
                                    <p:anim calcmode="lin" valueType="num">
                                      <p:cBhvr>
                                        <p:cTn id="33" dur="500" fill="hold"/>
                                        <p:tgtEl>
                                          <p:spTgt spid="488"/>
                                        </p:tgtEl>
                                        <p:attrNameLst>
                                          <p:attrName>ppt_w</p:attrName>
                                        </p:attrNameLst>
                                      </p:cBhvr>
                                      <p:tavLst>
                                        <p:tav tm="0">
                                          <p:val>
                                            <p:fltVal val="0"/>
                                          </p:val>
                                        </p:tav>
                                        <p:tav tm="100000">
                                          <p:val>
                                            <p:strVal val="#ppt_w"/>
                                          </p:val>
                                        </p:tav>
                                      </p:tavLst>
                                    </p:anim>
                                    <p:anim calcmode="lin" valueType="num">
                                      <p:cBhvr>
                                        <p:cTn id="34" dur="500" fill="hold"/>
                                        <p:tgtEl>
                                          <p:spTgt spid="488"/>
                                        </p:tgtEl>
                                        <p:attrNameLst>
                                          <p:attrName>ppt_h</p:attrName>
                                        </p:attrNameLst>
                                      </p:cBhvr>
                                      <p:tavLst>
                                        <p:tav tm="0">
                                          <p:val>
                                            <p:fltVal val="0"/>
                                          </p:val>
                                        </p:tav>
                                        <p:tav tm="100000">
                                          <p:val>
                                            <p:strVal val="#ppt_h"/>
                                          </p:val>
                                        </p:tav>
                                      </p:tavLst>
                                    </p:anim>
                                    <p:animEffect transition="in" filter="fade">
                                      <p:cBhvr>
                                        <p:cTn id="35" dur="500"/>
                                        <p:tgtEl>
                                          <p:spTgt spid="488"/>
                                        </p:tgtEl>
                                      </p:cBhvr>
                                    </p:animEffect>
                                  </p:childTnLst>
                                </p:cTn>
                              </p:par>
                            </p:childTnLst>
                          </p:cTn>
                        </p:par>
                        <p:par>
                          <p:cTn id="36" fill="hold">
                            <p:stCondLst>
                              <p:cond delay="3000"/>
                            </p:stCondLst>
                            <p:childTnLst>
                              <p:par>
                                <p:cTn id="37" presetID="2" presetClass="entr" presetSubtype="4" accel="50000" decel="50000"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 calcmode="lin" valueType="num">
                                      <p:cBhvr additive="base">
                                        <p:cTn id="39" dur="500" fill="hold"/>
                                        <p:tgtEl>
                                          <p:spTgt spid="3"/>
                                        </p:tgtEl>
                                        <p:attrNameLst>
                                          <p:attrName>ppt_x</p:attrName>
                                        </p:attrNameLst>
                                      </p:cBhvr>
                                      <p:tavLst>
                                        <p:tav tm="0">
                                          <p:val>
                                            <p:strVal val="#ppt_x"/>
                                          </p:val>
                                        </p:tav>
                                        <p:tav tm="100000">
                                          <p:val>
                                            <p:strVal val="#ppt_x"/>
                                          </p:val>
                                        </p:tav>
                                      </p:tavLst>
                                    </p:anim>
                                    <p:anim calcmode="lin" valueType="num">
                                      <p:cBhvr additive="base">
                                        <p:cTn id="40" dur="500" fill="hold"/>
                                        <p:tgtEl>
                                          <p:spTgt spid="3"/>
                                        </p:tgtEl>
                                        <p:attrNameLst>
                                          <p:attrName>ppt_y</p:attrName>
                                        </p:attrNameLst>
                                      </p:cBhvr>
                                      <p:tavLst>
                                        <p:tav tm="0">
                                          <p:val>
                                            <p:strVal val="1+#ppt_h/2"/>
                                          </p:val>
                                        </p:tav>
                                        <p:tav tm="100000">
                                          <p:val>
                                            <p:strVal val="#ppt_y"/>
                                          </p:val>
                                        </p:tav>
                                      </p:tavLst>
                                    </p:anim>
                                  </p:childTnLst>
                                </p:cTn>
                              </p:par>
                            </p:childTnLst>
                          </p:cTn>
                        </p:par>
                        <p:par>
                          <p:cTn id="41" fill="hold">
                            <p:stCondLst>
                              <p:cond delay="3500"/>
                            </p:stCondLst>
                            <p:childTnLst>
                              <p:par>
                                <p:cTn id="42" presetID="53" presetClass="entr" presetSubtype="0" fill="hold" grpId="0" nodeType="afterEffect">
                                  <p:stCondLst>
                                    <p:cond delay="0"/>
                                  </p:stCondLst>
                                  <p:childTnLst>
                                    <p:set>
                                      <p:cBhvr>
                                        <p:cTn id="43" dur="1" fill="hold">
                                          <p:stCondLst>
                                            <p:cond delay="0"/>
                                          </p:stCondLst>
                                        </p:cTn>
                                        <p:tgtEl>
                                          <p:spTgt spid="519"/>
                                        </p:tgtEl>
                                        <p:attrNameLst>
                                          <p:attrName>style.visibility</p:attrName>
                                        </p:attrNameLst>
                                      </p:cBhvr>
                                      <p:to>
                                        <p:strVal val="visible"/>
                                      </p:to>
                                    </p:set>
                                    <p:anim calcmode="lin" valueType="num">
                                      <p:cBhvr>
                                        <p:cTn id="44" dur="500" fill="hold"/>
                                        <p:tgtEl>
                                          <p:spTgt spid="519"/>
                                        </p:tgtEl>
                                        <p:attrNameLst>
                                          <p:attrName>ppt_w</p:attrName>
                                        </p:attrNameLst>
                                      </p:cBhvr>
                                      <p:tavLst>
                                        <p:tav tm="0">
                                          <p:val>
                                            <p:fltVal val="0"/>
                                          </p:val>
                                        </p:tav>
                                        <p:tav tm="100000">
                                          <p:val>
                                            <p:strVal val="#ppt_w"/>
                                          </p:val>
                                        </p:tav>
                                      </p:tavLst>
                                    </p:anim>
                                    <p:anim calcmode="lin" valueType="num">
                                      <p:cBhvr>
                                        <p:cTn id="45" dur="500" fill="hold"/>
                                        <p:tgtEl>
                                          <p:spTgt spid="519"/>
                                        </p:tgtEl>
                                        <p:attrNameLst>
                                          <p:attrName>ppt_h</p:attrName>
                                        </p:attrNameLst>
                                      </p:cBhvr>
                                      <p:tavLst>
                                        <p:tav tm="0">
                                          <p:val>
                                            <p:fltVal val="0"/>
                                          </p:val>
                                        </p:tav>
                                        <p:tav tm="100000">
                                          <p:val>
                                            <p:strVal val="#ppt_h"/>
                                          </p:val>
                                        </p:tav>
                                      </p:tavLst>
                                    </p:anim>
                                    <p:animEffect transition="in" filter="fade">
                                      <p:cBhvr>
                                        <p:cTn id="46" dur="500"/>
                                        <p:tgtEl>
                                          <p:spTgt spid="519"/>
                                        </p:tgtEl>
                                      </p:cBhvr>
                                    </p:animEffect>
                                  </p:childTnLst>
                                </p:cTn>
                              </p:par>
                            </p:childTnLst>
                          </p:cTn>
                        </p:par>
                        <p:par>
                          <p:cTn id="47" fill="hold">
                            <p:stCondLst>
                              <p:cond delay="4000"/>
                            </p:stCondLst>
                            <p:childTnLst>
                              <p:par>
                                <p:cTn id="48" presetID="2" presetClass="entr" presetSubtype="1" accel="50000" decel="50000" fill="hold" nodeType="afterEffect">
                                  <p:stCondLst>
                                    <p:cond delay="0"/>
                                  </p:stCondLst>
                                  <p:childTnLst>
                                    <p:set>
                                      <p:cBhvr>
                                        <p:cTn id="49" dur="1" fill="hold">
                                          <p:stCondLst>
                                            <p:cond delay="0"/>
                                          </p:stCondLst>
                                        </p:cTn>
                                        <p:tgtEl>
                                          <p:spTgt spid="389"/>
                                        </p:tgtEl>
                                        <p:attrNameLst>
                                          <p:attrName>style.visibility</p:attrName>
                                        </p:attrNameLst>
                                      </p:cBhvr>
                                      <p:to>
                                        <p:strVal val="visible"/>
                                      </p:to>
                                    </p:set>
                                    <p:anim calcmode="lin" valueType="num">
                                      <p:cBhvr additive="base">
                                        <p:cTn id="50" dur="500" fill="hold"/>
                                        <p:tgtEl>
                                          <p:spTgt spid="389"/>
                                        </p:tgtEl>
                                        <p:attrNameLst>
                                          <p:attrName>ppt_x</p:attrName>
                                        </p:attrNameLst>
                                      </p:cBhvr>
                                      <p:tavLst>
                                        <p:tav tm="0">
                                          <p:val>
                                            <p:strVal val="#ppt_x"/>
                                          </p:val>
                                        </p:tav>
                                        <p:tav tm="100000">
                                          <p:val>
                                            <p:strVal val="#ppt_x"/>
                                          </p:val>
                                        </p:tav>
                                      </p:tavLst>
                                    </p:anim>
                                    <p:anim calcmode="lin" valueType="num">
                                      <p:cBhvr additive="base">
                                        <p:cTn id="51" dur="500" fill="hold"/>
                                        <p:tgtEl>
                                          <p:spTgt spid="389"/>
                                        </p:tgtEl>
                                        <p:attrNameLst>
                                          <p:attrName>ppt_y</p:attrName>
                                        </p:attrNameLst>
                                      </p:cBhvr>
                                      <p:tavLst>
                                        <p:tav tm="0">
                                          <p:val>
                                            <p:strVal val="0-#ppt_h/2"/>
                                          </p:val>
                                        </p:tav>
                                        <p:tav tm="100000">
                                          <p:val>
                                            <p:strVal val="#ppt_y"/>
                                          </p:val>
                                        </p:tav>
                                      </p:tavLst>
                                    </p:anim>
                                  </p:childTnLst>
                                </p:cTn>
                              </p:par>
                            </p:childTnLst>
                          </p:cTn>
                        </p:par>
                        <p:par>
                          <p:cTn id="52" fill="hold">
                            <p:stCondLst>
                              <p:cond delay="4500"/>
                            </p:stCondLst>
                            <p:childTnLst>
                              <p:par>
                                <p:cTn id="53" presetID="22" presetClass="entr" presetSubtype="4" fill="hold" nodeType="afterEffect">
                                  <p:stCondLst>
                                    <p:cond delay="0"/>
                                  </p:stCondLst>
                                  <p:childTnLst>
                                    <p:set>
                                      <p:cBhvr>
                                        <p:cTn id="54" dur="1" fill="hold">
                                          <p:stCondLst>
                                            <p:cond delay="0"/>
                                          </p:stCondLst>
                                        </p:cTn>
                                        <p:tgtEl>
                                          <p:spTgt spid="379"/>
                                        </p:tgtEl>
                                        <p:attrNameLst>
                                          <p:attrName>style.visibility</p:attrName>
                                        </p:attrNameLst>
                                      </p:cBhvr>
                                      <p:to>
                                        <p:strVal val="visible"/>
                                      </p:to>
                                    </p:set>
                                    <p:animEffect transition="in" filter="wipe(down)">
                                      <p:cBhvr>
                                        <p:cTn id="55" dur="500"/>
                                        <p:tgtEl>
                                          <p:spTgt spid="379"/>
                                        </p:tgtEl>
                                      </p:cBhvr>
                                    </p:animEffect>
                                  </p:childTnLst>
                                </p:cTn>
                              </p:par>
                            </p:childTnLst>
                          </p:cTn>
                        </p:par>
                        <p:par>
                          <p:cTn id="56" fill="hold">
                            <p:stCondLst>
                              <p:cond delay="5000"/>
                            </p:stCondLst>
                            <p:childTnLst>
                              <p:par>
                                <p:cTn id="57" presetID="53" presetClass="entr" presetSubtype="0" fill="hold" grpId="0" nodeType="afterEffect">
                                  <p:stCondLst>
                                    <p:cond delay="0"/>
                                  </p:stCondLst>
                                  <p:childTnLst>
                                    <p:set>
                                      <p:cBhvr>
                                        <p:cTn id="58" dur="1" fill="hold">
                                          <p:stCondLst>
                                            <p:cond delay="0"/>
                                          </p:stCondLst>
                                        </p:cTn>
                                        <p:tgtEl>
                                          <p:spTgt spid="489"/>
                                        </p:tgtEl>
                                        <p:attrNameLst>
                                          <p:attrName>style.visibility</p:attrName>
                                        </p:attrNameLst>
                                      </p:cBhvr>
                                      <p:to>
                                        <p:strVal val="visible"/>
                                      </p:to>
                                    </p:set>
                                    <p:anim calcmode="lin" valueType="num">
                                      <p:cBhvr>
                                        <p:cTn id="59" dur="500" fill="hold"/>
                                        <p:tgtEl>
                                          <p:spTgt spid="489"/>
                                        </p:tgtEl>
                                        <p:attrNameLst>
                                          <p:attrName>ppt_w</p:attrName>
                                        </p:attrNameLst>
                                      </p:cBhvr>
                                      <p:tavLst>
                                        <p:tav tm="0">
                                          <p:val>
                                            <p:fltVal val="0"/>
                                          </p:val>
                                        </p:tav>
                                        <p:tav tm="100000">
                                          <p:val>
                                            <p:strVal val="#ppt_w"/>
                                          </p:val>
                                        </p:tav>
                                      </p:tavLst>
                                    </p:anim>
                                    <p:anim calcmode="lin" valueType="num">
                                      <p:cBhvr>
                                        <p:cTn id="60" dur="500" fill="hold"/>
                                        <p:tgtEl>
                                          <p:spTgt spid="489"/>
                                        </p:tgtEl>
                                        <p:attrNameLst>
                                          <p:attrName>ppt_h</p:attrName>
                                        </p:attrNameLst>
                                      </p:cBhvr>
                                      <p:tavLst>
                                        <p:tav tm="0">
                                          <p:val>
                                            <p:fltVal val="0"/>
                                          </p:val>
                                        </p:tav>
                                        <p:tav tm="100000">
                                          <p:val>
                                            <p:strVal val="#ppt_h"/>
                                          </p:val>
                                        </p:tav>
                                      </p:tavLst>
                                    </p:anim>
                                    <p:animEffect transition="in" filter="fade">
                                      <p:cBhvr>
                                        <p:cTn id="61" dur="500"/>
                                        <p:tgtEl>
                                          <p:spTgt spid="489"/>
                                        </p:tgtEl>
                                      </p:cBhvr>
                                    </p:animEffect>
                                  </p:childTnLst>
                                </p:cTn>
                              </p:par>
                            </p:childTnLst>
                          </p:cTn>
                        </p:par>
                        <p:par>
                          <p:cTn id="62" fill="hold">
                            <p:stCondLst>
                              <p:cond delay="5500"/>
                            </p:stCondLst>
                            <p:childTnLst>
                              <p:par>
                                <p:cTn id="63" presetID="2" presetClass="entr" presetSubtype="4" accel="50000" decel="50000" fill="hold" nodeType="after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additive="base">
                                        <p:cTn id="65" dur="500" fill="hold"/>
                                        <p:tgtEl>
                                          <p:spTgt spid="17"/>
                                        </p:tgtEl>
                                        <p:attrNameLst>
                                          <p:attrName>ppt_x</p:attrName>
                                        </p:attrNameLst>
                                      </p:cBhvr>
                                      <p:tavLst>
                                        <p:tav tm="0">
                                          <p:val>
                                            <p:strVal val="#ppt_x"/>
                                          </p:val>
                                        </p:tav>
                                        <p:tav tm="100000">
                                          <p:val>
                                            <p:strVal val="#ppt_x"/>
                                          </p:val>
                                        </p:tav>
                                      </p:tavLst>
                                    </p:anim>
                                    <p:anim calcmode="lin" valueType="num">
                                      <p:cBhvr additive="base">
                                        <p:cTn id="66" dur="500" fill="hold"/>
                                        <p:tgtEl>
                                          <p:spTgt spid="17"/>
                                        </p:tgtEl>
                                        <p:attrNameLst>
                                          <p:attrName>ppt_y</p:attrName>
                                        </p:attrNameLst>
                                      </p:cBhvr>
                                      <p:tavLst>
                                        <p:tav tm="0">
                                          <p:val>
                                            <p:strVal val="1+#ppt_h/2"/>
                                          </p:val>
                                        </p:tav>
                                        <p:tav tm="100000">
                                          <p:val>
                                            <p:strVal val="#ppt_y"/>
                                          </p:val>
                                        </p:tav>
                                      </p:tavLst>
                                    </p:anim>
                                  </p:childTnLst>
                                </p:cTn>
                              </p:par>
                            </p:childTnLst>
                          </p:cTn>
                        </p:par>
                        <p:par>
                          <p:cTn id="67" fill="hold">
                            <p:stCondLst>
                              <p:cond delay="6000"/>
                            </p:stCondLst>
                            <p:childTnLst>
                              <p:par>
                                <p:cTn id="68" presetID="53" presetClass="entr" presetSubtype="0" fill="hold" grpId="0" nodeType="afterEffect">
                                  <p:stCondLst>
                                    <p:cond delay="0"/>
                                  </p:stCondLst>
                                  <p:childTnLst>
                                    <p:set>
                                      <p:cBhvr>
                                        <p:cTn id="69" dur="1" fill="hold">
                                          <p:stCondLst>
                                            <p:cond delay="0"/>
                                          </p:stCondLst>
                                        </p:cTn>
                                        <p:tgtEl>
                                          <p:spTgt spid="520"/>
                                        </p:tgtEl>
                                        <p:attrNameLst>
                                          <p:attrName>style.visibility</p:attrName>
                                        </p:attrNameLst>
                                      </p:cBhvr>
                                      <p:to>
                                        <p:strVal val="visible"/>
                                      </p:to>
                                    </p:set>
                                    <p:anim calcmode="lin" valueType="num">
                                      <p:cBhvr>
                                        <p:cTn id="70" dur="500" fill="hold"/>
                                        <p:tgtEl>
                                          <p:spTgt spid="520"/>
                                        </p:tgtEl>
                                        <p:attrNameLst>
                                          <p:attrName>ppt_w</p:attrName>
                                        </p:attrNameLst>
                                      </p:cBhvr>
                                      <p:tavLst>
                                        <p:tav tm="0">
                                          <p:val>
                                            <p:fltVal val="0"/>
                                          </p:val>
                                        </p:tav>
                                        <p:tav tm="100000">
                                          <p:val>
                                            <p:strVal val="#ppt_w"/>
                                          </p:val>
                                        </p:tav>
                                      </p:tavLst>
                                    </p:anim>
                                    <p:anim calcmode="lin" valueType="num">
                                      <p:cBhvr>
                                        <p:cTn id="71" dur="500" fill="hold"/>
                                        <p:tgtEl>
                                          <p:spTgt spid="520"/>
                                        </p:tgtEl>
                                        <p:attrNameLst>
                                          <p:attrName>ppt_h</p:attrName>
                                        </p:attrNameLst>
                                      </p:cBhvr>
                                      <p:tavLst>
                                        <p:tav tm="0">
                                          <p:val>
                                            <p:fltVal val="0"/>
                                          </p:val>
                                        </p:tav>
                                        <p:tav tm="100000">
                                          <p:val>
                                            <p:strVal val="#ppt_h"/>
                                          </p:val>
                                        </p:tav>
                                      </p:tavLst>
                                    </p:anim>
                                    <p:animEffect transition="in" filter="fade">
                                      <p:cBhvr>
                                        <p:cTn id="72" dur="500"/>
                                        <p:tgtEl>
                                          <p:spTgt spid="520"/>
                                        </p:tgtEl>
                                      </p:cBhvr>
                                    </p:animEffect>
                                  </p:childTnLst>
                                </p:cTn>
                              </p:par>
                            </p:childTnLst>
                          </p:cTn>
                        </p:par>
                        <p:par>
                          <p:cTn id="73" fill="hold">
                            <p:stCondLst>
                              <p:cond delay="6500"/>
                            </p:stCondLst>
                            <p:childTnLst>
                              <p:par>
                                <p:cTn id="74" presetID="2" presetClass="entr" presetSubtype="1" accel="50000" decel="50000" fill="hold" nodeType="afterEffect">
                                  <p:stCondLst>
                                    <p:cond delay="0"/>
                                  </p:stCondLst>
                                  <p:childTnLst>
                                    <p:set>
                                      <p:cBhvr>
                                        <p:cTn id="75" dur="1" fill="hold">
                                          <p:stCondLst>
                                            <p:cond delay="0"/>
                                          </p:stCondLst>
                                        </p:cTn>
                                        <p:tgtEl>
                                          <p:spTgt spid="390"/>
                                        </p:tgtEl>
                                        <p:attrNameLst>
                                          <p:attrName>style.visibility</p:attrName>
                                        </p:attrNameLst>
                                      </p:cBhvr>
                                      <p:to>
                                        <p:strVal val="visible"/>
                                      </p:to>
                                    </p:set>
                                    <p:anim calcmode="lin" valueType="num">
                                      <p:cBhvr additive="base">
                                        <p:cTn id="76" dur="500" fill="hold"/>
                                        <p:tgtEl>
                                          <p:spTgt spid="390"/>
                                        </p:tgtEl>
                                        <p:attrNameLst>
                                          <p:attrName>ppt_x</p:attrName>
                                        </p:attrNameLst>
                                      </p:cBhvr>
                                      <p:tavLst>
                                        <p:tav tm="0">
                                          <p:val>
                                            <p:strVal val="#ppt_x"/>
                                          </p:val>
                                        </p:tav>
                                        <p:tav tm="100000">
                                          <p:val>
                                            <p:strVal val="#ppt_x"/>
                                          </p:val>
                                        </p:tav>
                                      </p:tavLst>
                                    </p:anim>
                                    <p:anim calcmode="lin" valueType="num">
                                      <p:cBhvr additive="base">
                                        <p:cTn id="77" dur="500" fill="hold"/>
                                        <p:tgtEl>
                                          <p:spTgt spid="390"/>
                                        </p:tgtEl>
                                        <p:attrNameLst>
                                          <p:attrName>ppt_y</p:attrName>
                                        </p:attrNameLst>
                                      </p:cBhvr>
                                      <p:tavLst>
                                        <p:tav tm="0">
                                          <p:val>
                                            <p:strVal val="0-#ppt_h/2"/>
                                          </p:val>
                                        </p:tav>
                                        <p:tav tm="100000">
                                          <p:val>
                                            <p:strVal val="#ppt_y"/>
                                          </p:val>
                                        </p:tav>
                                      </p:tavLst>
                                    </p:anim>
                                  </p:childTnLst>
                                </p:cTn>
                              </p:par>
                            </p:childTnLst>
                          </p:cTn>
                        </p:par>
                        <p:par>
                          <p:cTn id="78" fill="hold">
                            <p:stCondLst>
                              <p:cond delay="7000"/>
                            </p:stCondLst>
                            <p:childTnLst>
                              <p:par>
                                <p:cTn id="79" presetID="22" presetClass="entr" presetSubtype="4" fill="hold" nodeType="afterEffect">
                                  <p:stCondLst>
                                    <p:cond delay="0"/>
                                  </p:stCondLst>
                                  <p:childTnLst>
                                    <p:set>
                                      <p:cBhvr>
                                        <p:cTn id="80" dur="1" fill="hold">
                                          <p:stCondLst>
                                            <p:cond delay="0"/>
                                          </p:stCondLst>
                                        </p:cTn>
                                        <p:tgtEl>
                                          <p:spTgt spid="383"/>
                                        </p:tgtEl>
                                        <p:attrNameLst>
                                          <p:attrName>style.visibility</p:attrName>
                                        </p:attrNameLst>
                                      </p:cBhvr>
                                      <p:to>
                                        <p:strVal val="visible"/>
                                      </p:to>
                                    </p:set>
                                    <p:animEffect transition="in" filter="wipe(down)">
                                      <p:cBhvr>
                                        <p:cTn id="81" dur="500"/>
                                        <p:tgtEl>
                                          <p:spTgt spid="383"/>
                                        </p:tgtEl>
                                      </p:cBhvr>
                                    </p:animEffect>
                                  </p:childTnLst>
                                </p:cTn>
                              </p:par>
                            </p:childTnLst>
                          </p:cTn>
                        </p:par>
                        <p:par>
                          <p:cTn id="82" fill="hold">
                            <p:stCondLst>
                              <p:cond delay="7500"/>
                            </p:stCondLst>
                            <p:childTnLst>
                              <p:par>
                                <p:cTn id="83" presetID="53" presetClass="entr" presetSubtype="0" fill="hold" grpId="0" nodeType="afterEffect">
                                  <p:stCondLst>
                                    <p:cond delay="0"/>
                                  </p:stCondLst>
                                  <p:childTnLst>
                                    <p:set>
                                      <p:cBhvr>
                                        <p:cTn id="84" dur="1" fill="hold">
                                          <p:stCondLst>
                                            <p:cond delay="0"/>
                                          </p:stCondLst>
                                        </p:cTn>
                                        <p:tgtEl>
                                          <p:spTgt spid="490"/>
                                        </p:tgtEl>
                                        <p:attrNameLst>
                                          <p:attrName>style.visibility</p:attrName>
                                        </p:attrNameLst>
                                      </p:cBhvr>
                                      <p:to>
                                        <p:strVal val="visible"/>
                                      </p:to>
                                    </p:set>
                                    <p:anim calcmode="lin" valueType="num">
                                      <p:cBhvr>
                                        <p:cTn id="85" dur="500" fill="hold"/>
                                        <p:tgtEl>
                                          <p:spTgt spid="490"/>
                                        </p:tgtEl>
                                        <p:attrNameLst>
                                          <p:attrName>ppt_w</p:attrName>
                                        </p:attrNameLst>
                                      </p:cBhvr>
                                      <p:tavLst>
                                        <p:tav tm="0">
                                          <p:val>
                                            <p:fltVal val="0"/>
                                          </p:val>
                                        </p:tav>
                                        <p:tav tm="100000">
                                          <p:val>
                                            <p:strVal val="#ppt_w"/>
                                          </p:val>
                                        </p:tav>
                                      </p:tavLst>
                                    </p:anim>
                                    <p:anim calcmode="lin" valueType="num">
                                      <p:cBhvr>
                                        <p:cTn id="86" dur="500" fill="hold"/>
                                        <p:tgtEl>
                                          <p:spTgt spid="490"/>
                                        </p:tgtEl>
                                        <p:attrNameLst>
                                          <p:attrName>ppt_h</p:attrName>
                                        </p:attrNameLst>
                                      </p:cBhvr>
                                      <p:tavLst>
                                        <p:tav tm="0">
                                          <p:val>
                                            <p:fltVal val="0"/>
                                          </p:val>
                                        </p:tav>
                                        <p:tav tm="100000">
                                          <p:val>
                                            <p:strVal val="#ppt_h"/>
                                          </p:val>
                                        </p:tav>
                                      </p:tavLst>
                                    </p:anim>
                                    <p:animEffect transition="in" filter="fade">
                                      <p:cBhvr>
                                        <p:cTn id="87" dur="500"/>
                                        <p:tgtEl>
                                          <p:spTgt spid="490"/>
                                        </p:tgtEl>
                                      </p:cBhvr>
                                    </p:animEffect>
                                  </p:childTnLst>
                                </p:cTn>
                              </p:par>
                            </p:childTnLst>
                          </p:cTn>
                        </p:par>
                        <p:par>
                          <p:cTn id="88" fill="hold">
                            <p:stCondLst>
                              <p:cond delay="8000"/>
                            </p:stCondLst>
                            <p:childTnLst>
                              <p:par>
                                <p:cTn id="89" presetID="2" presetClass="entr" presetSubtype="4" accel="50000" decel="50000" fill="hold" nodeType="afterEffect">
                                  <p:stCondLst>
                                    <p:cond delay="0"/>
                                  </p:stCondLst>
                                  <p:childTnLst>
                                    <p:set>
                                      <p:cBhvr>
                                        <p:cTn id="90" dur="1" fill="hold">
                                          <p:stCondLst>
                                            <p:cond delay="0"/>
                                          </p:stCondLst>
                                        </p:cTn>
                                        <p:tgtEl>
                                          <p:spTgt spid="133"/>
                                        </p:tgtEl>
                                        <p:attrNameLst>
                                          <p:attrName>style.visibility</p:attrName>
                                        </p:attrNameLst>
                                      </p:cBhvr>
                                      <p:to>
                                        <p:strVal val="visible"/>
                                      </p:to>
                                    </p:set>
                                    <p:anim calcmode="lin" valueType="num">
                                      <p:cBhvr additive="base">
                                        <p:cTn id="91" dur="500" fill="hold"/>
                                        <p:tgtEl>
                                          <p:spTgt spid="133"/>
                                        </p:tgtEl>
                                        <p:attrNameLst>
                                          <p:attrName>ppt_x</p:attrName>
                                        </p:attrNameLst>
                                      </p:cBhvr>
                                      <p:tavLst>
                                        <p:tav tm="0">
                                          <p:val>
                                            <p:strVal val="#ppt_x"/>
                                          </p:val>
                                        </p:tav>
                                        <p:tav tm="100000">
                                          <p:val>
                                            <p:strVal val="#ppt_x"/>
                                          </p:val>
                                        </p:tav>
                                      </p:tavLst>
                                    </p:anim>
                                    <p:anim calcmode="lin" valueType="num">
                                      <p:cBhvr additive="base">
                                        <p:cTn id="92" dur="500" fill="hold"/>
                                        <p:tgtEl>
                                          <p:spTgt spid="133"/>
                                        </p:tgtEl>
                                        <p:attrNameLst>
                                          <p:attrName>ppt_y</p:attrName>
                                        </p:attrNameLst>
                                      </p:cBhvr>
                                      <p:tavLst>
                                        <p:tav tm="0">
                                          <p:val>
                                            <p:strVal val="1+#ppt_h/2"/>
                                          </p:val>
                                        </p:tav>
                                        <p:tav tm="100000">
                                          <p:val>
                                            <p:strVal val="#ppt_y"/>
                                          </p:val>
                                        </p:tav>
                                      </p:tavLst>
                                    </p:anim>
                                  </p:childTnLst>
                                </p:cTn>
                              </p:par>
                            </p:childTnLst>
                          </p:cTn>
                        </p:par>
                        <p:par>
                          <p:cTn id="93" fill="hold">
                            <p:stCondLst>
                              <p:cond delay="8500"/>
                            </p:stCondLst>
                            <p:childTnLst>
                              <p:par>
                                <p:cTn id="94" presetID="53" presetClass="entr" presetSubtype="0" fill="hold" grpId="0" nodeType="afterEffect">
                                  <p:stCondLst>
                                    <p:cond delay="0"/>
                                  </p:stCondLst>
                                  <p:childTnLst>
                                    <p:set>
                                      <p:cBhvr>
                                        <p:cTn id="95" dur="1" fill="hold">
                                          <p:stCondLst>
                                            <p:cond delay="0"/>
                                          </p:stCondLst>
                                        </p:cTn>
                                        <p:tgtEl>
                                          <p:spTgt spid="521"/>
                                        </p:tgtEl>
                                        <p:attrNameLst>
                                          <p:attrName>style.visibility</p:attrName>
                                        </p:attrNameLst>
                                      </p:cBhvr>
                                      <p:to>
                                        <p:strVal val="visible"/>
                                      </p:to>
                                    </p:set>
                                    <p:anim calcmode="lin" valueType="num">
                                      <p:cBhvr>
                                        <p:cTn id="96" dur="500" fill="hold"/>
                                        <p:tgtEl>
                                          <p:spTgt spid="521"/>
                                        </p:tgtEl>
                                        <p:attrNameLst>
                                          <p:attrName>ppt_w</p:attrName>
                                        </p:attrNameLst>
                                      </p:cBhvr>
                                      <p:tavLst>
                                        <p:tav tm="0">
                                          <p:val>
                                            <p:fltVal val="0"/>
                                          </p:val>
                                        </p:tav>
                                        <p:tav tm="100000">
                                          <p:val>
                                            <p:strVal val="#ppt_w"/>
                                          </p:val>
                                        </p:tav>
                                      </p:tavLst>
                                    </p:anim>
                                    <p:anim calcmode="lin" valueType="num">
                                      <p:cBhvr>
                                        <p:cTn id="97" dur="500" fill="hold"/>
                                        <p:tgtEl>
                                          <p:spTgt spid="521"/>
                                        </p:tgtEl>
                                        <p:attrNameLst>
                                          <p:attrName>ppt_h</p:attrName>
                                        </p:attrNameLst>
                                      </p:cBhvr>
                                      <p:tavLst>
                                        <p:tav tm="0">
                                          <p:val>
                                            <p:fltVal val="0"/>
                                          </p:val>
                                        </p:tav>
                                        <p:tav tm="100000">
                                          <p:val>
                                            <p:strVal val="#ppt_h"/>
                                          </p:val>
                                        </p:tav>
                                      </p:tavLst>
                                    </p:anim>
                                    <p:animEffect transition="in" filter="fade">
                                      <p:cBhvr>
                                        <p:cTn id="98" dur="500"/>
                                        <p:tgtEl>
                                          <p:spTgt spid="521"/>
                                        </p:tgtEl>
                                      </p:cBhvr>
                                    </p:animEffect>
                                  </p:childTnLst>
                                </p:cTn>
                              </p:par>
                            </p:childTnLst>
                          </p:cTn>
                        </p:par>
                        <p:par>
                          <p:cTn id="99" fill="hold">
                            <p:stCondLst>
                              <p:cond delay="9000"/>
                            </p:stCondLst>
                            <p:childTnLst>
                              <p:par>
                                <p:cTn id="100" presetID="2" presetClass="entr" presetSubtype="1" accel="50000" decel="50000" fill="hold" nodeType="afterEffect">
                                  <p:stCondLst>
                                    <p:cond delay="0"/>
                                  </p:stCondLst>
                                  <p:childTnLst>
                                    <p:set>
                                      <p:cBhvr>
                                        <p:cTn id="101" dur="1" fill="hold">
                                          <p:stCondLst>
                                            <p:cond delay="0"/>
                                          </p:stCondLst>
                                        </p:cTn>
                                        <p:tgtEl>
                                          <p:spTgt spid="392"/>
                                        </p:tgtEl>
                                        <p:attrNameLst>
                                          <p:attrName>style.visibility</p:attrName>
                                        </p:attrNameLst>
                                      </p:cBhvr>
                                      <p:to>
                                        <p:strVal val="visible"/>
                                      </p:to>
                                    </p:set>
                                    <p:anim calcmode="lin" valueType="num">
                                      <p:cBhvr additive="base">
                                        <p:cTn id="102" dur="500" fill="hold"/>
                                        <p:tgtEl>
                                          <p:spTgt spid="392"/>
                                        </p:tgtEl>
                                        <p:attrNameLst>
                                          <p:attrName>ppt_x</p:attrName>
                                        </p:attrNameLst>
                                      </p:cBhvr>
                                      <p:tavLst>
                                        <p:tav tm="0">
                                          <p:val>
                                            <p:strVal val="#ppt_x"/>
                                          </p:val>
                                        </p:tav>
                                        <p:tav tm="100000">
                                          <p:val>
                                            <p:strVal val="#ppt_x"/>
                                          </p:val>
                                        </p:tav>
                                      </p:tavLst>
                                    </p:anim>
                                    <p:anim calcmode="lin" valueType="num">
                                      <p:cBhvr additive="base">
                                        <p:cTn id="103" dur="500" fill="hold"/>
                                        <p:tgtEl>
                                          <p:spTgt spid="392"/>
                                        </p:tgtEl>
                                        <p:attrNameLst>
                                          <p:attrName>ppt_y</p:attrName>
                                        </p:attrNameLst>
                                      </p:cBhvr>
                                      <p:tavLst>
                                        <p:tav tm="0">
                                          <p:val>
                                            <p:strVal val="0-#ppt_h/2"/>
                                          </p:val>
                                        </p:tav>
                                        <p:tav tm="100000">
                                          <p:val>
                                            <p:strVal val="#ppt_y"/>
                                          </p:val>
                                        </p:tav>
                                      </p:tavLst>
                                    </p:anim>
                                  </p:childTnLst>
                                </p:cTn>
                              </p:par>
                            </p:childTnLst>
                          </p:cTn>
                        </p:par>
                        <p:par>
                          <p:cTn id="104" fill="hold">
                            <p:stCondLst>
                              <p:cond delay="9500"/>
                            </p:stCondLst>
                            <p:childTnLst>
                              <p:par>
                                <p:cTn id="105" presetID="53" presetClass="entr" presetSubtype="0" fill="hold" nodeType="afterEffect">
                                  <p:stCondLst>
                                    <p:cond delay="0"/>
                                  </p:stCondLst>
                                  <p:childTnLst>
                                    <p:set>
                                      <p:cBhvr>
                                        <p:cTn id="106" dur="1" fill="hold">
                                          <p:stCondLst>
                                            <p:cond delay="0"/>
                                          </p:stCondLst>
                                        </p:cTn>
                                        <p:tgtEl>
                                          <p:spTgt spid="299"/>
                                        </p:tgtEl>
                                        <p:attrNameLst>
                                          <p:attrName>style.visibility</p:attrName>
                                        </p:attrNameLst>
                                      </p:cBhvr>
                                      <p:to>
                                        <p:strVal val="visible"/>
                                      </p:to>
                                    </p:set>
                                    <p:anim calcmode="lin" valueType="num">
                                      <p:cBhvr>
                                        <p:cTn id="107" dur="500" fill="hold"/>
                                        <p:tgtEl>
                                          <p:spTgt spid="299"/>
                                        </p:tgtEl>
                                        <p:attrNameLst>
                                          <p:attrName>ppt_w</p:attrName>
                                        </p:attrNameLst>
                                      </p:cBhvr>
                                      <p:tavLst>
                                        <p:tav tm="0">
                                          <p:val>
                                            <p:fltVal val="0"/>
                                          </p:val>
                                        </p:tav>
                                        <p:tav tm="100000">
                                          <p:val>
                                            <p:strVal val="#ppt_w"/>
                                          </p:val>
                                        </p:tav>
                                      </p:tavLst>
                                    </p:anim>
                                    <p:anim calcmode="lin" valueType="num">
                                      <p:cBhvr>
                                        <p:cTn id="108" dur="500" fill="hold"/>
                                        <p:tgtEl>
                                          <p:spTgt spid="299"/>
                                        </p:tgtEl>
                                        <p:attrNameLst>
                                          <p:attrName>ppt_h</p:attrName>
                                        </p:attrNameLst>
                                      </p:cBhvr>
                                      <p:tavLst>
                                        <p:tav tm="0">
                                          <p:val>
                                            <p:fltVal val="0"/>
                                          </p:val>
                                        </p:tav>
                                        <p:tav tm="100000">
                                          <p:val>
                                            <p:strVal val="#ppt_h"/>
                                          </p:val>
                                        </p:tav>
                                      </p:tavLst>
                                    </p:anim>
                                    <p:animEffect transition="in" filter="fade">
                                      <p:cBhvr>
                                        <p:cTn id="109" dur="500"/>
                                        <p:tgtEl>
                                          <p:spTgt spid="299"/>
                                        </p:tgtEl>
                                      </p:cBhvr>
                                    </p:animEffect>
                                  </p:childTnLst>
                                </p:cTn>
                              </p:par>
                            </p:childTnLst>
                          </p:cTn>
                        </p:par>
                        <p:par>
                          <p:cTn id="110" fill="hold">
                            <p:stCondLst>
                              <p:cond delay="10000"/>
                            </p:stCondLst>
                            <p:childTnLst>
                              <p:par>
                                <p:cTn id="111" presetID="22" presetClass="entr" presetSubtype="1" fill="hold" nodeType="afterEffect">
                                  <p:stCondLst>
                                    <p:cond delay="0"/>
                                  </p:stCondLst>
                                  <p:childTnLst>
                                    <p:set>
                                      <p:cBhvr>
                                        <p:cTn id="112" dur="1" fill="hold">
                                          <p:stCondLst>
                                            <p:cond delay="0"/>
                                          </p:stCondLst>
                                        </p:cTn>
                                        <p:tgtEl>
                                          <p:spTgt spid="385"/>
                                        </p:tgtEl>
                                        <p:attrNameLst>
                                          <p:attrName>style.visibility</p:attrName>
                                        </p:attrNameLst>
                                      </p:cBhvr>
                                      <p:to>
                                        <p:strVal val="visible"/>
                                      </p:to>
                                    </p:set>
                                    <p:animEffect transition="in" filter="wipe(up)">
                                      <p:cBhvr>
                                        <p:cTn id="113" dur="500"/>
                                        <p:tgtEl>
                                          <p:spTgt spid="385"/>
                                        </p:tgtEl>
                                      </p:cBhvr>
                                    </p:animEffect>
                                  </p:childTnLst>
                                </p:cTn>
                              </p:par>
                            </p:childTnLst>
                          </p:cTn>
                        </p:par>
                        <p:par>
                          <p:cTn id="114" fill="hold">
                            <p:stCondLst>
                              <p:cond delay="10500"/>
                            </p:stCondLst>
                            <p:childTnLst>
                              <p:par>
                                <p:cTn id="115" presetID="53" presetClass="entr" presetSubtype="0" fill="hold" grpId="0" nodeType="afterEffect">
                                  <p:stCondLst>
                                    <p:cond delay="0"/>
                                  </p:stCondLst>
                                  <p:childTnLst>
                                    <p:set>
                                      <p:cBhvr>
                                        <p:cTn id="116" dur="1" fill="hold">
                                          <p:stCondLst>
                                            <p:cond delay="0"/>
                                          </p:stCondLst>
                                        </p:cTn>
                                        <p:tgtEl>
                                          <p:spTgt spid="491"/>
                                        </p:tgtEl>
                                        <p:attrNameLst>
                                          <p:attrName>style.visibility</p:attrName>
                                        </p:attrNameLst>
                                      </p:cBhvr>
                                      <p:to>
                                        <p:strVal val="visible"/>
                                      </p:to>
                                    </p:set>
                                    <p:anim calcmode="lin" valueType="num">
                                      <p:cBhvr>
                                        <p:cTn id="117" dur="500" fill="hold"/>
                                        <p:tgtEl>
                                          <p:spTgt spid="491"/>
                                        </p:tgtEl>
                                        <p:attrNameLst>
                                          <p:attrName>ppt_w</p:attrName>
                                        </p:attrNameLst>
                                      </p:cBhvr>
                                      <p:tavLst>
                                        <p:tav tm="0">
                                          <p:val>
                                            <p:fltVal val="0"/>
                                          </p:val>
                                        </p:tav>
                                        <p:tav tm="100000">
                                          <p:val>
                                            <p:strVal val="#ppt_w"/>
                                          </p:val>
                                        </p:tav>
                                      </p:tavLst>
                                    </p:anim>
                                    <p:anim calcmode="lin" valueType="num">
                                      <p:cBhvr>
                                        <p:cTn id="118" dur="500" fill="hold"/>
                                        <p:tgtEl>
                                          <p:spTgt spid="491"/>
                                        </p:tgtEl>
                                        <p:attrNameLst>
                                          <p:attrName>ppt_h</p:attrName>
                                        </p:attrNameLst>
                                      </p:cBhvr>
                                      <p:tavLst>
                                        <p:tav tm="0">
                                          <p:val>
                                            <p:fltVal val="0"/>
                                          </p:val>
                                        </p:tav>
                                        <p:tav tm="100000">
                                          <p:val>
                                            <p:strVal val="#ppt_h"/>
                                          </p:val>
                                        </p:tav>
                                      </p:tavLst>
                                    </p:anim>
                                    <p:animEffect transition="in" filter="fade">
                                      <p:cBhvr>
                                        <p:cTn id="119" dur="500"/>
                                        <p:tgtEl>
                                          <p:spTgt spid="491"/>
                                        </p:tgtEl>
                                      </p:cBhvr>
                                    </p:animEffect>
                                  </p:childTnLst>
                                </p:cTn>
                              </p:par>
                            </p:childTnLst>
                          </p:cTn>
                        </p:par>
                        <p:par>
                          <p:cTn id="120" fill="hold">
                            <p:stCondLst>
                              <p:cond delay="11000"/>
                            </p:stCondLst>
                            <p:childTnLst>
                              <p:par>
                                <p:cTn id="121" presetID="2" presetClass="entr" presetSubtype="1" accel="50000" decel="50000" fill="hold" nodeType="afterEffect">
                                  <p:stCondLst>
                                    <p:cond delay="0"/>
                                  </p:stCondLst>
                                  <p:childTnLst>
                                    <p:set>
                                      <p:cBhvr>
                                        <p:cTn id="122" dur="1" fill="hold">
                                          <p:stCondLst>
                                            <p:cond delay="0"/>
                                          </p:stCondLst>
                                        </p:cTn>
                                        <p:tgtEl>
                                          <p:spTgt spid="393"/>
                                        </p:tgtEl>
                                        <p:attrNameLst>
                                          <p:attrName>style.visibility</p:attrName>
                                        </p:attrNameLst>
                                      </p:cBhvr>
                                      <p:to>
                                        <p:strVal val="visible"/>
                                      </p:to>
                                    </p:set>
                                    <p:anim calcmode="lin" valueType="num">
                                      <p:cBhvr additive="base">
                                        <p:cTn id="123" dur="500" fill="hold"/>
                                        <p:tgtEl>
                                          <p:spTgt spid="393"/>
                                        </p:tgtEl>
                                        <p:attrNameLst>
                                          <p:attrName>ppt_x</p:attrName>
                                        </p:attrNameLst>
                                      </p:cBhvr>
                                      <p:tavLst>
                                        <p:tav tm="0">
                                          <p:val>
                                            <p:strVal val="#ppt_x"/>
                                          </p:val>
                                        </p:tav>
                                        <p:tav tm="100000">
                                          <p:val>
                                            <p:strVal val="#ppt_x"/>
                                          </p:val>
                                        </p:tav>
                                      </p:tavLst>
                                    </p:anim>
                                    <p:anim calcmode="lin" valueType="num">
                                      <p:cBhvr additive="base">
                                        <p:cTn id="124" dur="500" fill="hold"/>
                                        <p:tgtEl>
                                          <p:spTgt spid="393"/>
                                        </p:tgtEl>
                                        <p:attrNameLst>
                                          <p:attrName>ppt_y</p:attrName>
                                        </p:attrNameLst>
                                      </p:cBhvr>
                                      <p:tavLst>
                                        <p:tav tm="0">
                                          <p:val>
                                            <p:strVal val="0-#ppt_h/2"/>
                                          </p:val>
                                        </p:tav>
                                        <p:tav tm="100000">
                                          <p:val>
                                            <p:strVal val="#ppt_y"/>
                                          </p:val>
                                        </p:tav>
                                      </p:tavLst>
                                    </p:anim>
                                  </p:childTnLst>
                                </p:cTn>
                              </p:par>
                            </p:childTnLst>
                          </p:cTn>
                        </p:par>
                        <p:par>
                          <p:cTn id="125" fill="hold">
                            <p:stCondLst>
                              <p:cond delay="11500"/>
                            </p:stCondLst>
                            <p:childTnLst>
                              <p:par>
                                <p:cTn id="126" presetID="2" presetClass="entr" presetSubtype="4" accel="50000" decel="50000" fill="hold" nodeType="afterEffect">
                                  <p:stCondLst>
                                    <p:cond delay="0"/>
                                  </p:stCondLst>
                                  <p:childTnLst>
                                    <p:set>
                                      <p:cBhvr>
                                        <p:cTn id="127" dur="1" fill="hold">
                                          <p:stCondLst>
                                            <p:cond delay="0"/>
                                          </p:stCondLst>
                                        </p:cTn>
                                        <p:tgtEl>
                                          <p:spTgt spid="234"/>
                                        </p:tgtEl>
                                        <p:attrNameLst>
                                          <p:attrName>style.visibility</p:attrName>
                                        </p:attrNameLst>
                                      </p:cBhvr>
                                      <p:to>
                                        <p:strVal val="visible"/>
                                      </p:to>
                                    </p:set>
                                    <p:anim calcmode="lin" valueType="num">
                                      <p:cBhvr additive="base">
                                        <p:cTn id="128" dur="500" fill="hold"/>
                                        <p:tgtEl>
                                          <p:spTgt spid="234"/>
                                        </p:tgtEl>
                                        <p:attrNameLst>
                                          <p:attrName>ppt_x</p:attrName>
                                        </p:attrNameLst>
                                      </p:cBhvr>
                                      <p:tavLst>
                                        <p:tav tm="0">
                                          <p:val>
                                            <p:strVal val="#ppt_x"/>
                                          </p:val>
                                        </p:tav>
                                        <p:tav tm="100000">
                                          <p:val>
                                            <p:strVal val="#ppt_x"/>
                                          </p:val>
                                        </p:tav>
                                      </p:tavLst>
                                    </p:anim>
                                    <p:anim calcmode="lin" valueType="num">
                                      <p:cBhvr additive="base">
                                        <p:cTn id="129" dur="500" fill="hold"/>
                                        <p:tgtEl>
                                          <p:spTgt spid="234"/>
                                        </p:tgtEl>
                                        <p:attrNameLst>
                                          <p:attrName>ppt_y</p:attrName>
                                        </p:attrNameLst>
                                      </p:cBhvr>
                                      <p:tavLst>
                                        <p:tav tm="0">
                                          <p:val>
                                            <p:strVal val="1+#ppt_h/2"/>
                                          </p:val>
                                        </p:tav>
                                        <p:tav tm="100000">
                                          <p:val>
                                            <p:strVal val="#ppt_y"/>
                                          </p:val>
                                        </p:tav>
                                      </p:tavLst>
                                    </p:anim>
                                  </p:childTnLst>
                                </p:cTn>
                              </p:par>
                            </p:childTnLst>
                          </p:cTn>
                        </p:par>
                        <p:par>
                          <p:cTn id="130" fill="hold">
                            <p:stCondLst>
                              <p:cond delay="12000"/>
                            </p:stCondLst>
                            <p:childTnLst>
                              <p:par>
                                <p:cTn id="131" presetID="53" presetClass="entr" presetSubtype="0" fill="hold" grpId="0" nodeType="afterEffect">
                                  <p:stCondLst>
                                    <p:cond delay="0"/>
                                  </p:stCondLst>
                                  <p:childTnLst>
                                    <p:set>
                                      <p:cBhvr>
                                        <p:cTn id="132" dur="1" fill="hold">
                                          <p:stCondLst>
                                            <p:cond delay="0"/>
                                          </p:stCondLst>
                                        </p:cTn>
                                        <p:tgtEl>
                                          <p:spTgt spid="522"/>
                                        </p:tgtEl>
                                        <p:attrNameLst>
                                          <p:attrName>style.visibility</p:attrName>
                                        </p:attrNameLst>
                                      </p:cBhvr>
                                      <p:to>
                                        <p:strVal val="visible"/>
                                      </p:to>
                                    </p:set>
                                    <p:anim calcmode="lin" valueType="num">
                                      <p:cBhvr>
                                        <p:cTn id="133" dur="500" fill="hold"/>
                                        <p:tgtEl>
                                          <p:spTgt spid="522"/>
                                        </p:tgtEl>
                                        <p:attrNameLst>
                                          <p:attrName>ppt_w</p:attrName>
                                        </p:attrNameLst>
                                      </p:cBhvr>
                                      <p:tavLst>
                                        <p:tav tm="0">
                                          <p:val>
                                            <p:fltVal val="0"/>
                                          </p:val>
                                        </p:tav>
                                        <p:tav tm="100000">
                                          <p:val>
                                            <p:strVal val="#ppt_w"/>
                                          </p:val>
                                        </p:tav>
                                      </p:tavLst>
                                    </p:anim>
                                    <p:anim calcmode="lin" valueType="num">
                                      <p:cBhvr>
                                        <p:cTn id="134" dur="500" fill="hold"/>
                                        <p:tgtEl>
                                          <p:spTgt spid="522"/>
                                        </p:tgtEl>
                                        <p:attrNameLst>
                                          <p:attrName>ppt_h</p:attrName>
                                        </p:attrNameLst>
                                      </p:cBhvr>
                                      <p:tavLst>
                                        <p:tav tm="0">
                                          <p:val>
                                            <p:fltVal val="0"/>
                                          </p:val>
                                        </p:tav>
                                        <p:tav tm="100000">
                                          <p:val>
                                            <p:strVal val="#ppt_h"/>
                                          </p:val>
                                        </p:tav>
                                      </p:tavLst>
                                    </p:anim>
                                    <p:animEffect transition="in" filter="fade">
                                      <p:cBhvr>
                                        <p:cTn id="135" dur="500"/>
                                        <p:tgtEl>
                                          <p:spTgt spid="522"/>
                                        </p:tgtEl>
                                      </p:cBhvr>
                                    </p:animEffect>
                                  </p:childTnLst>
                                </p:cTn>
                              </p:par>
                            </p:childTnLst>
                          </p:cTn>
                        </p:par>
                        <p:par>
                          <p:cTn id="136" fill="hold">
                            <p:stCondLst>
                              <p:cond delay="12500"/>
                            </p:stCondLst>
                            <p:childTnLst>
                              <p:par>
                                <p:cTn id="137" presetID="22" presetClass="entr" presetSubtype="1" fill="hold" nodeType="afterEffect">
                                  <p:stCondLst>
                                    <p:cond delay="0"/>
                                  </p:stCondLst>
                                  <p:childTnLst>
                                    <p:set>
                                      <p:cBhvr>
                                        <p:cTn id="138" dur="1" fill="hold">
                                          <p:stCondLst>
                                            <p:cond delay="0"/>
                                          </p:stCondLst>
                                        </p:cTn>
                                        <p:tgtEl>
                                          <p:spTgt spid="391"/>
                                        </p:tgtEl>
                                        <p:attrNameLst>
                                          <p:attrName>style.visibility</p:attrName>
                                        </p:attrNameLst>
                                      </p:cBhvr>
                                      <p:to>
                                        <p:strVal val="visible"/>
                                      </p:to>
                                    </p:set>
                                    <p:animEffect transition="in" filter="wipe(up)">
                                      <p:cBhvr>
                                        <p:cTn id="139" dur="500"/>
                                        <p:tgtEl>
                                          <p:spTgt spid="391"/>
                                        </p:tgtEl>
                                      </p:cBhvr>
                                    </p:animEffect>
                                  </p:childTnLst>
                                </p:cTn>
                              </p:par>
                            </p:childTnLst>
                          </p:cTn>
                        </p:par>
                        <p:par>
                          <p:cTn id="140" fill="hold">
                            <p:stCondLst>
                              <p:cond delay="13000"/>
                            </p:stCondLst>
                            <p:childTnLst>
                              <p:par>
                                <p:cTn id="141" presetID="53" presetClass="entr" presetSubtype="0" fill="hold" grpId="0" nodeType="afterEffect">
                                  <p:stCondLst>
                                    <p:cond delay="0"/>
                                  </p:stCondLst>
                                  <p:childTnLst>
                                    <p:set>
                                      <p:cBhvr>
                                        <p:cTn id="142" dur="1" fill="hold">
                                          <p:stCondLst>
                                            <p:cond delay="0"/>
                                          </p:stCondLst>
                                        </p:cTn>
                                        <p:tgtEl>
                                          <p:spTgt spid="492"/>
                                        </p:tgtEl>
                                        <p:attrNameLst>
                                          <p:attrName>style.visibility</p:attrName>
                                        </p:attrNameLst>
                                      </p:cBhvr>
                                      <p:to>
                                        <p:strVal val="visible"/>
                                      </p:to>
                                    </p:set>
                                    <p:anim calcmode="lin" valueType="num">
                                      <p:cBhvr>
                                        <p:cTn id="143" dur="500" fill="hold"/>
                                        <p:tgtEl>
                                          <p:spTgt spid="492"/>
                                        </p:tgtEl>
                                        <p:attrNameLst>
                                          <p:attrName>ppt_w</p:attrName>
                                        </p:attrNameLst>
                                      </p:cBhvr>
                                      <p:tavLst>
                                        <p:tav tm="0">
                                          <p:val>
                                            <p:fltVal val="0"/>
                                          </p:val>
                                        </p:tav>
                                        <p:tav tm="100000">
                                          <p:val>
                                            <p:strVal val="#ppt_w"/>
                                          </p:val>
                                        </p:tav>
                                      </p:tavLst>
                                    </p:anim>
                                    <p:anim calcmode="lin" valueType="num">
                                      <p:cBhvr>
                                        <p:cTn id="144" dur="500" fill="hold"/>
                                        <p:tgtEl>
                                          <p:spTgt spid="492"/>
                                        </p:tgtEl>
                                        <p:attrNameLst>
                                          <p:attrName>ppt_h</p:attrName>
                                        </p:attrNameLst>
                                      </p:cBhvr>
                                      <p:tavLst>
                                        <p:tav tm="0">
                                          <p:val>
                                            <p:fltVal val="0"/>
                                          </p:val>
                                        </p:tav>
                                        <p:tav tm="100000">
                                          <p:val>
                                            <p:strVal val="#ppt_h"/>
                                          </p:val>
                                        </p:tav>
                                      </p:tavLst>
                                    </p:anim>
                                    <p:animEffect transition="in" filter="fade">
                                      <p:cBhvr>
                                        <p:cTn id="145" dur="500"/>
                                        <p:tgtEl>
                                          <p:spTgt spid="492"/>
                                        </p:tgtEl>
                                      </p:cBhvr>
                                    </p:animEffect>
                                  </p:childTnLst>
                                </p:cTn>
                              </p:par>
                            </p:childTnLst>
                          </p:cTn>
                        </p:par>
                        <p:par>
                          <p:cTn id="146" fill="hold">
                            <p:stCondLst>
                              <p:cond delay="13500"/>
                            </p:stCondLst>
                            <p:childTnLst>
                              <p:par>
                                <p:cTn id="147" presetID="2" presetClass="entr" presetSubtype="4" accel="50000" decel="50000" fill="hold" nodeType="afterEffect">
                                  <p:stCondLst>
                                    <p:cond delay="0"/>
                                  </p:stCondLst>
                                  <p:childTnLst>
                                    <p:set>
                                      <p:cBhvr>
                                        <p:cTn id="148" dur="1" fill="hold">
                                          <p:stCondLst>
                                            <p:cond delay="0"/>
                                          </p:stCondLst>
                                        </p:cTn>
                                        <p:tgtEl>
                                          <p:spTgt spid="282"/>
                                        </p:tgtEl>
                                        <p:attrNameLst>
                                          <p:attrName>style.visibility</p:attrName>
                                        </p:attrNameLst>
                                      </p:cBhvr>
                                      <p:to>
                                        <p:strVal val="visible"/>
                                      </p:to>
                                    </p:set>
                                    <p:anim calcmode="lin" valueType="num">
                                      <p:cBhvr additive="base">
                                        <p:cTn id="149" dur="500" fill="hold"/>
                                        <p:tgtEl>
                                          <p:spTgt spid="282"/>
                                        </p:tgtEl>
                                        <p:attrNameLst>
                                          <p:attrName>ppt_x</p:attrName>
                                        </p:attrNameLst>
                                      </p:cBhvr>
                                      <p:tavLst>
                                        <p:tav tm="0">
                                          <p:val>
                                            <p:strVal val="#ppt_x"/>
                                          </p:val>
                                        </p:tav>
                                        <p:tav tm="100000">
                                          <p:val>
                                            <p:strVal val="#ppt_x"/>
                                          </p:val>
                                        </p:tav>
                                      </p:tavLst>
                                    </p:anim>
                                    <p:anim calcmode="lin" valueType="num">
                                      <p:cBhvr additive="base">
                                        <p:cTn id="150" dur="500" fill="hold"/>
                                        <p:tgtEl>
                                          <p:spTgt spid="282"/>
                                        </p:tgtEl>
                                        <p:attrNameLst>
                                          <p:attrName>ppt_y</p:attrName>
                                        </p:attrNameLst>
                                      </p:cBhvr>
                                      <p:tavLst>
                                        <p:tav tm="0">
                                          <p:val>
                                            <p:strVal val="1+#ppt_h/2"/>
                                          </p:val>
                                        </p:tav>
                                        <p:tav tm="100000">
                                          <p:val>
                                            <p:strVal val="#ppt_y"/>
                                          </p:val>
                                        </p:tav>
                                      </p:tavLst>
                                    </p:anim>
                                  </p:childTnLst>
                                </p:cTn>
                              </p:par>
                            </p:childTnLst>
                          </p:cTn>
                        </p:par>
                        <p:par>
                          <p:cTn id="151" fill="hold">
                            <p:stCondLst>
                              <p:cond delay="14000"/>
                            </p:stCondLst>
                            <p:childTnLst>
                              <p:par>
                                <p:cTn id="152" presetID="53" presetClass="entr" presetSubtype="0" fill="hold" grpId="0" nodeType="afterEffect">
                                  <p:stCondLst>
                                    <p:cond delay="0"/>
                                  </p:stCondLst>
                                  <p:childTnLst>
                                    <p:set>
                                      <p:cBhvr>
                                        <p:cTn id="153" dur="1" fill="hold">
                                          <p:stCondLst>
                                            <p:cond delay="0"/>
                                          </p:stCondLst>
                                        </p:cTn>
                                        <p:tgtEl>
                                          <p:spTgt spid="523"/>
                                        </p:tgtEl>
                                        <p:attrNameLst>
                                          <p:attrName>style.visibility</p:attrName>
                                        </p:attrNameLst>
                                      </p:cBhvr>
                                      <p:to>
                                        <p:strVal val="visible"/>
                                      </p:to>
                                    </p:set>
                                    <p:anim calcmode="lin" valueType="num">
                                      <p:cBhvr>
                                        <p:cTn id="154" dur="500" fill="hold"/>
                                        <p:tgtEl>
                                          <p:spTgt spid="523"/>
                                        </p:tgtEl>
                                        <p:attrNameLst>
                                          <p:attrName>ppt_w</p:attrName>
                                        </p:attrNameLst>
                                      </p:cBhvr>
                                      <p:tavLst>
                                        <p:tav tm="0">
                                          <p:val>
                                            <p:fltVal val="0"/>
                                          </p:val>
                                        </p:tav>
                                        <p:tav tm="100000">
                                          <p:val>
                                            <p:strVal val="#ppt_w"/>
                                          </p:val>
                                        </p:tav>
                                      </p:tavLst>
                                    </p:anim>
                                    <p:anim calcmode="lin" valueType="num">
                                      <p:cBhvr>
                                        <p:cTn id="155" dur="500" fill="hold"/>
                                        <p:tgtEl>
                                          <p:spTgt spid="523"/>
                                        </p:tgtEl>
                                        <p:attrNameLst>
                                          <p:attrName>ppt_h</p:attrName>
                                        </p:attrNameLst>
                                      </p:cBhvr>
                                      <p:tavLst>
                                        <p:tav tm="0">
                                          <p:val>
                                            <p:fltVal val="0"/>
                                          </p:val>
                                        </p:tav>
                                        <p:tav tm="100000">
                                          <p:val>
                                            <p:strVal val="#ppt_h"/>
                                          </p:val>
                                        </p:tav>
                                      </p:tavLst>
                                    </p:anim>
                                    <p:animEffect transition="in" filter="fade">
                                      <p:cBhvr>
                                        <p:cTn id="156" dur="500"/>
                                        <p:tgtEl>
                                          <p:spTgt spid="523"/>
                                        </p:tgtEl>
                                      </p:cBhvr>
                                    </p:animEffect>
                                  </p:childTnLst>
                                </p:cTn>
                              </p:par>
                            </p:childTnLst>
                          </p:cTn>
                        </p:par>
                        <p:par>
                          <p:cTn id="157" fill="hold">
                            <p:stCondLst>
                              <p:cond delay="14500"/>
                            </p:stCondLst>
                            <p:childTnLst>
                              <p:par>
                                <p:cTn id="158" presetID="2" presetClass="entr" presetSubtype="1" accel="50000" decel="50000" fill="hold" nodeType="afterEffect">
                                  <p:stCondLst>
                                    <p:cond delay="0"/>
                                  </p:stCondLst>
                                  <p:childTnLst>
                                    <p:set>
                                      <p:cBhvr>
                                        <p:cTn id="159" dur="1" fill="hold">
                                          <p:stCondLst>
                                            <p:cond delay="0"/>
                                          </p:stCondLst>
                                        </p:cTn>
                                        <p:tgtEl>
                                          <p:spTgt spid="394"/>
                                        </p:tgtEl>
                                        <p:attrNameLst>
                                          <p:attrName>style.visibility</p:attrName>
                                        </p:attrNameLst>
                                      </p:cBhvr>
                                      <p:to>
                                        <p:strVal val="visible"/>
                                      </p:to>
                                    </p:set>
                                    <p:anim calcmode="lin" valueType="num">
                                      <p:cBhvr additive="base">
                                        <p:cTn id="160" dur="500" fill="hold"/>
                                        <p:tgtEl>
                                          <p:spTgt spid="394"/>
                                        </p:tgtEl>
                                        <p:attrNameLst>
                                          <p:attrName>ppt_x</p:attrName>
                                        </p:attrNameLst>
                                      </p:cBhvr>
                                      <p:tavLst>
                                        <p:tav tm="0">
                                          <p:val>
                                            <p:strVal val="#ppt_x"/>
                                          </p:val>
                                        </p:tav>
                                        <p:tav tm="100000">
                                          <p:val>
                                            <p:strVal val="#ppt_x"/>
                                          </p:val>
                                        </p:tav>
                                      </p:tavLst>
                                    </p:anim>
                                    <p:anim calcmode="lin" valueType="num">
                                      <p:cBhvr additive="base">
                                        <p:cTn id="161" dur="500" fill="hold"/>
                                        <p:tgtEl>
                                          <p:spTgt spid="394"/>
                                        </p:tgtEl>
                                        <p:attrNameLst>
                                          <p:attrName>ppt_y</p:attrName>
                                        </p:attrNameLst>
                                      </p:cBhvr>
                                      <p:tavLst>
                                        <p:tav tm="0">
                                          <p:val>
                                            <p:strVal val="0-#ppt_h/2"/>
                                          </p:val>
                                        </p:tav>
                                        <p:tav tm="100000">
                                          <p:val>
                                            <p:strVal val="#ppt_y"/>
                                          </p:val>
                                        </p:tav>
                                      </p:tavLst>
                                    </p:anim>
                                  </p:childTnLst>
                                </p:cTn>
                              </p:par>
                            </p:childTnLst>
                          </p:cTn>
                        </p:par>
                        <p:par>
                          <p:cTn id="162" fill="hold">
                            <p:stCondLst>
                              <p:cond delay="15000"/>
                            </p:stCondLst>
                            <p:childTnLst>
                              <p:par>
                                <p:cTn id="163" presetID="22" presetClass="entr" presetSubtype="4" fill="hold" nodeType="afterEffect">
                                  <p:stCondLst>
                                    <p:cond delay="0"/>
                                  </p:stCondLst>
                                  <p:childTnLst>
                                    <p:set>
                                      <p:cBhvr>
                                        <p:cTn id="164" dur="1" fill="hold">
                                          <p:stCondLst>
                                            <p:cond delay="0"/>
                                          </p:stCondLst>
                                        </p:cTn>
                                        <p:tgtEl>
                                          <p:spTgt spid="486"/>
                                        </p:tgtEl>
                                        <p:attrNameLst>
                                          <p:attrName>style.visibility</p:attrName>
                                        </p:attrNameLst>
                                      </p:cBhvr>
                                      <p:to>
                                        <p:strVal val="visible"/>
                                      </p:to>
                                    </p:set>
                                    <p:animEffect transition="in" filter="wipe(down)">
                                      <p:cBhvr>
                                        <p:cTn id="165" dur="500"/>
                                        <p:tgtEl>
                                          <p:spTgt spid="486"/>
                                        </p:tgtEl>
                                      </p:cBhvr>
                                    </p:animEffect>
                                  </p:childTnLst>
                                </p:cTn>
                              </p:par>
                            </p:childTnLst>
                          </p:cTn>
                        </p:par>
                        <p:par>
                          <p:cTn id="166" fill="hold">
                            <p:stCondLst>
                              <p:cond delay="15500"/>
                            </p:stCondLst>
                            <p:childTnLst>
                              <p:par>
                                <p:cTn id="167" presetID="53" presetClass="entr" presetSubtype="0" fill="hold" grpId="0" nodeType="afterEffect">
                                  <p:stCondLst>
                                    <p:cond delay="0"/>
                                  </p:stCondLst>
                                  <p:childTnLst>
                                    <p:set>
                                      <p:cBhvr>
                                        <p:cTn id="168" dur="1" fill="hold">
                                          <p:stCondLst>
                                            <p:cond delay="0"/>
                                          </p:stCondLst>
                                        </p:cTn>
                                        <p:tgtEl>
                                          <p:spTgt spid="493"/>
                                        </p:tgtEl>
                                        <p:attrNameLst>
                                          <p:attrName>style.visibility</p:attrName>
                                        </p:attrNameLst>
                                      </p:cBhvr>
                                      <p:to>
                                        <p:strVal val="visible"/>
                                      </p:to>
                                    </p:set>
                                    <p:anim calcmode="lin" valueType="num">
                                      <p:cBhvr>
                                        <p:cTn id="169" dur="500" fill="hold"/>
                                        <p:tgtEl>
                                          <p:spTgt spid="493"/>
                                        </p:tgtEl>
                                        <p:attrNameLst>
                                          <p:attrName>ppt_w</p:attrName>
                                        </p:attrNameLst>
                                      </p:cBhvr>
                                      <p:tavLst>
                                        <p:tav tm="0">
                                          <p:val>
                                            <p:fltVal val="0"/>
                                          </p:val>
                                        </p:tav>
                                        <p:tav tm="100000">
                                          <p:val>
                                            <p:strVal val="#ppt_w"/>
                                          </p:val>
                                        </p:tav>
                                      </p:tavLst>
                                    </p:anim>
                                    <p:anim calcmode="lin" valueType="num">
                                      <p:cBhvr>
                                        <p:cTn id="170" dur="500" fill="hold"/>
                                        <p:tgtEl>
                                          <p:spTgt spid="493"/>
                                        </p:tgtEl>
                                        <p:attrNameLst>
                                          <p:attrName>ppt_h</p:attrName>
                                        </p:attrNameLst>
                                      </p:cBhvr>
                                      <p:tavLst>
                                        <p:tav tm="0">
                                          <p:val>
                                            <p:fltVal val="0"/>
                                          </p:val>
                                        </p:tav>
                                        <p:tav tm="100000">
                                          <p:val>
                                            <p:strVal val="#ppt_h"/>
                                          </p:val>
                                        </p:tav>
                                      </p:tavLst>
                                    </p:anim>
                                    <p:animEffect transition="in" filter="fade">
                                      <p:cBhvr>
                                        <p:cTn id="171" dur="500"/>
                                        <p:tgtEl>
                                          <p:spTgt spid="493"/>
                                        </p:tgtEl>
                                      </p:cBhvr>
                                    </p:animEffect>
                                  </p:childTnLst>
                                </p:cTn>
                              </p:par>
                            </p:childTnLst>
                          </p:cTn>
                        </p:par>
                        <p:par>
                          <p:cTn id="172" fill="hold">
                            <p:stCondLst>
                              <p:cond delay="16000"/>
                            </p:stCondLst>
                            <p:childTnLst>
                              <p:par>
                                <p:cTn id="173" presetID="2" presetClass="entr" presetSubtype="4" accel="50000" decel="50000" fill="hold" nodeType="afterEffect">
                                  <p:stCondLst>
                                    <p:cond delay="0"/>
                                  </p:stCondLst>
                                  <p:childTnLst>
                                    <p:set>
                                      <p:cBhvr>
                                        <p:cTn id="174" dur="1" fill="hold">
                                          <p:stCondLst>
                                            <p:cond delay="0"/>
                                          </p:stCondLst>
                                        </p:cTn>
                                        <p:tgtEl>
                                          <p:spTgt spid="304"/>
                                        </p:tgtEl>
                                        <p:attrNameLst>
                                          <p:attrName>style.visibility</p:attrName>
                                        </p:attrNameLst>
                                      </p:cBhvr>
                                      <p:to>
                                        <p:strVal val="visible"/>
                                      </p:to>
                                    </p:set>
                                    <p:anim calcmode="lin" valueType="num">
                                      <p:cBhvr additive="base">
                                        <p:cTn id="175" dur="500" fill="hold"/>
                                        <p:tgtEl>
                                          <p:spTgt spid="304"/>
                                        </p:tgtEl>
                                        <p:attrNameLst>
                                          <p:attrName>ppt_x</p:attrName>
                                        </p:attrNameLst>
                                      </p:cBhvr>
                                      <p:tavLst>
                                        <p:tav tm="0">
                                          <p:val>
                                            <p:strVal val="#ppt_x"/>
                                          </p:val>
                                        </p:tav>
                                        <p:tav tm="100000">
                                          <p:val>
                                            <p:strVal val="#ppt_x"/>
                                          </p:val>
                                        </p:tav>
                                      </p:tavLst>
                                    </p:anim>
                                    <p:anim calcmode="lin" valueType="num">
                                      <p:cBhvr additive="base">
                                        <p:cTn id="176" dur="500" fill="hold"/>
                                        <p:tgtEl>
                                          <p:spTgt spid="304"/>
                                        </p:tgtEl>
                                        <p:attrNameLst>
                                          <p:attrName>ppt_y</p:attrName>
                                        </p:attrNameLst>
                                      </p:cBhvr>
                                      <p:tavLst>
                                        <p:tav tm="0">
                                          <p:val>
                                            <p:strVal val="1+#ppt_h/2"/>
                                          </p:val>
                                        </p:tav>
                                        <p:tav tm="100000">
                                          <p:val>
                                            <p:strVal val="#ppt_y"/>
                                          </p:val>
                                        </p:tav>
                                      </p:tavLst>
                                    </p:anim>
                                  </p:childTnLst>
                                </p:cTn>
                              </p:par>
                            </p:childTnLst>
                          </p:cTn>
                        </p:par>
                        <p:par>
                          <p:cTn id="177" fill="hold">
                            <p:stCondLst>
                              <p:cond delay="16500"/>
                            </p:stCondLst>
                            <p:childTnLst>
                              <p:par>
                                <p:cTn id="178" presetID="53" presetClass="entr" presetSubtype="0" fill="hold" grpId="0" nodeType="afterEffect">
                                  <p:stCondLst>
                                    <p:cond delay="0"/>
                                  </p:stCondLst>
                                  <p:childTnLst>
                                    <p:set>
                                      <p:cBhvr>
                                        <p:cTn id="179" dur="1" fill="hold">
                                          <p:stCondLst>
                                            <p:cond delay="0"/>
                                          </p:stCondLst>
                                        </p:cTn>
                                        <p:tgtEl>
                                          <p:spTgt spid="524"/>
                                        </p:tgtEl>
                                        <p:attrNameLst>
                                          <p:attrName>style.visibility</p:attrName>
                                        </p:attrNameLst>
                                      </p:cBhvr>
                                      <p:to>
                                        <p:strVal val="visible"/>
                                      </p:to>
                                    </p:set>
                                    <p:anim calcmode="lin" valueType="num">
                                      <p:cBhvr>
                                        <p:cTn id="180" dur="500" fill="hold"/>
                                        <p:tgtEl>
                                          <p:spTgt spid="524"/>
                                        </p:tgtEl>
                                        <p:attrNameLst>
                                          <p:attrName>ppt_w</p:attrName>
                                        </p:attrNameLst>
                                      </p:cBhvr>
                                      <p:tavLst>
                                        <p:tav tm="0">
                                          <p:val>
                                            <p:fltVal val="0"/>
                                          </p:val>
                                        </p:tav>
                                        <p:tav tm="100000">
                                          <p:val>
                                            <p:strVal val="#ppt_w"/>
                                          </p:val>
                                        </p:tav>
                                      </p:tavLst>
                                    </p:anim>
                                    <p:anim calcmode="lin" valueType="num">
                                      <p:cBhvr>
                                        <p:cTn id="181" dur="500" fill="hold"/>
                                        <p:tgtEl>
                                          <p:spTgt spid="524"/>
                                        </p:tgtEl>
                                        <p:attrNameLst>
                                          <p:attrName>ppt_h</p:attrName>
                                        </p:attrNameLst>
                                      </p:cBhvr>
                                      <p:tavLst>
                                        <p:tav tm="0">
                                          <p:val>
                                            <p:fltVal val="0"/>
                                          </p:val>
                                        </p:tav>
                                        <p:tav tm="100000">
                                          <p:val>
                                            <p:strVal val="#ppt_h"/>
                                          </p:val>
                                        </p:tav>
                                      </p:tavLst>
                                    </p:anim>
                                    <p:animEffect transition="in" filter="fade">
                                      <p:cBhvr>
                                        <p:cTn id="182" dur="500"/>
                                        <p:tgtEl>
                                          <p:spTgt spid="524"/>
                                        </p:tgtEl>
                                      </p:cBhvr>
                                    </p:animEffect>
                                  </p:childTnLst>
                                </p:cTn>
                              </p:par>
                            </p:childTnLst>
                          </p:cTn>
                        </p:par>
                        <p:par>
                          <p:cTn id="183" fill="hold">
                            <p:stCondLst>
                              <p:cond delay="17000"/>
                            </p:stCondLst>
                            <p:childTnLst>
                              <p:par>
                                <p:cTn id="184" presetID="2" presetClass="entr" presetSubtype="1" accel="50000" decel="50000" fill="hold" nodeType="afterEffect">
                                  <p:stCondLst>
                                    <p:cond delay="0"/>
                                  </p:stCondLst>
                                  <p:childTnLst>
                                    <p:set>
                                      <p:cBhvr>
                                        <p:cTn id="185" dur="1" fill="hold">
                                          <p:stCondLst>
                                            <p:cond delay="0"/>
                                          </p:stCondLst>
                                        </p:cTn>
                                        <p:tgtEl>
                                          <p:spTgt spid="396"/>
                                        </p:tgtEl>
                                        <p:attrNameLst>
                                          <p:attrName>style.visibility</p:attrName>
                                        </p:attrNameLst>
                                      </p:cBhvr>
                                      <p:to>
                                        <p:strVal val="visible"/>
                                      </p:to>
                                    </p:set>
                                    <p:anim calcmode="lin" valueType="num">
                                      <p:cBhvr additive="base">
                                        <p:cTn id="186" dur="500" fill="hold"/>
                                        <p:tgtEl>
                                          <p:spTgt spid="396"/>
                                        </p:tgtEl>
                                        <p:attrNameLst>
                                          <p:attrName>ppt_x</p:attrName>
                                        </p:attrNameLst>
                                      </p:cBhvr>
                                      <p:tavLst>
                                        <p:tav tm="0">
                                          <p:val>
                                            <p:strVal val="#ppt_x"/>
                                          </p:val>
                                        </p:tav>
                                        <p:tav tm="100000">
                                          <p:val>
                                            <p:strVal val="#ppt_x"/>
                                          </p:val>
                                        </p:tav>
                                      </p:tavLst>
                                    </p:anim>
                                    <p:anim calcmode="lin" valueType="num">
                                      <p:cBhvr additive="base">
                                        <p:cTn id="187" dur="500" fill="hold"/>
                                        <p:tgtEl>
                                          <p:spTgt spid="39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 grpId="0" animBg="1"/>
      <p:bldP spid="488" grpId="0" animBg="1"/>
      <p:bldP spid="489" grpId="0" animBg="1"/>
      <p:bldP spid="490" grpId="0" animBg="1"/>
      <p:bldP spid="491" grpId="0" animBg="1"/>
      <p:bldP spid="492" grpId="0" animBg="1"/>
      <p:bldP spid="493" grpId="0" animBg="1"/>
      <p:bldP spid="518" grpId="0"/>
      <p:bldP spid="519" grpId="0"/>
      <p:bldP spid="520" grpId="0"/>
      <p:bldP spid="521" grpId="0"/>
      <p:bldP spid="522" grpId="0"/>
      <p:bldP spid="523" grpId="0"/>
      <p:bldP spid="5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11</a:t>
            </a:fld>
            <a:endParaRPr lang="en-US" dirty="0">
              <a:cs typeface="+mn-ea"/>
              <a:sym typeface="+mn-lt"/>
            </a:endParaRPr>
          </a:p>
        </p:txBody>
      </p:sp>
      <p:sp>
        <p:nvSpPr>
          <p:cNvPr id="5" name="Freeform 9"/>
          <p:cNvSpPr>
            <a:spLocks noEditPoints="1"/>
          </p:cNvSpPr>
          <p:nvPr/>
        </p:nvSpPr>
        <p:spPr bwMode="auto">
          <a:xfrm rot="2024094">
            <a:off x="1176304" y="1392646"/>
            <a:ext cx="1631952" cy="3767801"/>
          </a:xfrm>
          <a:custGeom>
            <a:avLst/>
            <a:gdLst/>
            <a:ahLst/>
            <a:cxnLst>
              <a:cxn ang="0">
                <a:pos x="0" y="84"/>
              </a:cxn>
              <a:cxn ang="0">
                <a:pos x="50" y="134"/>
              </a:cxn>
              <a:cxn ang="0">
                <a:pos x="61" y="133"/>
              </a:cxn>
              <a:cxn ang="0">
                <a:pos x="61" y="148"/>
              </a:cxn>
              <a:cxn ang="0">
                <a:pos x="73" y="154"/>
              </a:cxn>
              <a:cxn ang="0">
                <a:pos x="73" y="278"/>
              </a:cxn>
              <a:cxn ang="0">
                <a:pos x="61" y="284"/>
              </a:cxn>
              <a:cxn ang="0">
                <a:pos x="61" y="377"/>
              </a:cxn>
              <a:cxn ang="0">
                <a:pos x="75" y="392"/>
              </a:cxn>
              <a:cxn ang="0">
                <a:pos x="93" y="392"/>
              </a:cxn>
              <a:cxn ang="0">
                <a:pos x="107" y="377"/>
              </a:cxn>
              <a:cxn ang="0">
                <a:pos x="107" y="357"/>
              </a:cxn>
              <a:cxn ang="0">
                <a:pos x="143" y="357"/>
              </a:cxn>
              <a:cxn ang="0">
                <a:pos x="157" y="343"/>
              </a:cxn>
              <a:cxn ang="0">
                <a:pos x="143" y="329"/>
              </a:cxn>
              <a:cxn ang="0">
                <a:pos x="107" y="329"/>
              </a:cxn>
              <a:cxn ang="0">
                <a:pos x="107" y="321"/>
              </a:cxn>
              <a:cxn ang="0">
                <a:pos x="143" y="321"/>
              </a:cxn>
              <a:cxn ang="0">
                <a:pos x="157" y="307"/>
              </a:cxn>
              <a:cxn ang="0">
                <a:pos x="143" y="293"/>
              </a:cxn>
              <a:cxn ang="0">
                <a:pos x="107" y="293"/>
              </a:cxn>
              <a:cxn ang="0">
                <a:pos x="107" y="283"/>
              </a:cxn>
              <a:cxn ang="0">
                <a:pos x="95" y="277"/>
              </a:cxn>
              <a:cxn ang="0">
                <a:pos x="95" y="156"/>
              </a:cxn>
              <a:cxn ang="0">
                <a:pos x="107" y="150"/>
              </a:cxn>
              <a:cxn ang="0">
                <a:pos x="107" y="133"/>
              </a:cxn>
              <a:cxn ang="0">
                <a:pos x="117" y="134"/>
              </a:cxn>
              <a:cxn ang="0">
                <a:pos x="168" y="84"/>
              </a:cxn>
              <a:cxn ang="0">
                <a:pos x="132" y="36"/>
              </a:cxn>
              <a:cxn ang="0">
                <a:pos x="84" y="0"/>
              </a:cxn>
              <a:cxn ang="0">
                <a:pos x="36" y="36"/>
              </a:cxn>
              <a:cxn ang="0">
                <a:pos x="0" y="84"/>
              </a:cxn>
              <a:cxn ang="0">
                <a:pos x="84" y="31"/>
              </a:cxn>
              <a:cxn ang="0">
                <a:pos x="107" y="54"/>
              </a:cxn>
              <a:cxn ang="0">
                <a:pos x="106" y="62"/>
              </a:cxn>
              <a:cxn ang="0">
                <a:pos x="129" y="87"/>
              </a:cxn>
              <a:cxn ang="0">
                <a:pos x="105" y="111"/>
              </a:cxn>
              <a:cxn ang="0">
                <a:pos x="84" y="100"/>
              </a:cxn>
              <a:cxn ang="0">
                <a:pos x="63" y="111"/>
              </a:cxn>
              <a:cxn ang="0">
                <a:pos x="38" y="87"/>
              </a:cxn>
              <a:cxn ang="0">
                <a:pos x="62" y="62"/>
              </a:cxn>
              <a:cxn ang="0">
                <a:pos x="61" y="54"/>
              </a:cxn>
              <a:cxn ang="0">
                <a:pos x="84" y="31"/>
              </a:cxn>
              <a:cxn ang="0">
                <a:pos x="84" y="31"/>
              </a:cxn>
              <a:cxn ang="0">
                <a:pos x="84" y="31"/>
              </a:cxn>
            </a:cxnLst>
            <a:rect l="0" t="0" r="r" b="b"/>
            <a:pathLst>
              <a:path w="168" h="392">
                <a:moveTo>
                  <a:pt x="0" y="84"/>
                </a:moveTo>
                <a:cubicBezTo>
                  <a:pt x="0" y="112"/>
                  <a:pt x="23" y="134"/>
                  <a:pt x="50" y="134"/>
                </a:cubicBezTo>
                <a:cubicBezTo>
                  <a:pt x="54" y="134"/>
                  <a:pt x="57" y="134"/>
                  <a:pt x="61" y="133"/>
                </a:cubicBezTo>
                <a:cubicBezTo>
                  <a:pt x="61" y="148"/>
                  <a:pt x="61" y="148"/>
                  <a:pt x="61" y="148"/>
                </a:cubicBezTo>
                <a:cubicBezTo>
                  <a:pt x="73" y="154"/>
                  <a:pt x="73" y="154"/>
                  <a:pt x="73" y="154"/>
                </a:cubicBezTo>
                <a:cubicBezTo>
                  <a:pt x="73" y="278"/>
                  <a:pt x="73" y="278"/>
                  <a:pt x="73" y="278"/>
                </a:cubicBezTo>
                <a:cubicBezTo>
                  <a:pt x="61" y="284"/>
                  <a:pt x="61" y="284"/>
                  <a:pt x="61" y="284"/>
                </a:cubicBezTo>
                <a:cubicBezTo>
                  <a:pt x="61" y="377"/>
                  <a:pt x="61" y="377"/>
                  <a:pt x="61" y="377"/>
                </a:cubicBezTo>
                <a:cubicBezTo>
                  <a:pt x="61" y="385"/>
                  <a:pt x="67" y="392"/>
                  <a:pt x="75" y="392"/>
                </a:cubicBezTo>
                <a:cubicBezTo>
                  <a:pt x="93" y="392"/>
                  <a:pt x="93" y="392"/>
                  <a:pt x="93" y="392"/>
                </a:cubicBezTo>
                <a:cubicBezTo>
                  <a:pt x="101" y="392"/>
                  <a:pt x="107" y="385"/>
                  <a:pt x="107" y="377"/>
                </a:cubicBezTo>
                <a:cubicBezTo>
                  <a:pt x="107" y="357"/>
                  <a:pt x="107" y="357"/>
                  <a:pt x="107" y="357"/>
                </a:cubicBezTo>
                <a:cubicBezTo>
                  <a:pt x="143" y="357"/>
                  <a:pt x="143" y="357"/>
                  <a:pt x="143" y="357"/>
                </a:cubicBezTo>
                <a:cubicBezTo>
                  <a:pt x="150" y="357"/>
                  <a:pt x="157" y="350"/>
                  <a:pt x="157" y="343"/>
                </a:cubicBezTo>
                <a:cubicBezTo>
                  <a:pt x="157" y="335"/>
                  <a:pt x="150" y="329"/>
                  <a:pt x="143" y="329"/>
                </a:cubicBezTo>
                <a:cubicBezTo>
                  <a:pt x="107" y="329"/>
                  <a:pt x="107" y="329"/>
                  <a:pt x="107" y="329"/>
                </a:cubicBezTo>
                <a:cubicBezTo>
                  <a:pt x="107" y="321"/>
                  <a:pt x="107" y="321"/>
                  <a:pt x="107" y="321"/>
                </a:cubicBezTo>
                <a:cubicBezTo>
                  <a:pt x="143" y="321"/>
                  <a:pt x="143" y="321"/>
                  <a:pt x="143" y="321"/>
                </a:cubicBezTo>
                <a:cubicBezTo>
                  <a:pt x="150" y="321"/>
                  <a:pt x="157" y="314"/>
                  <a:pt x="157" y="307"/>
                </a:cubicBezTo>
                <a:cubicBezTo>
                  <a:pt x="157" y="299"/>
                  <a:pt x="150" y="293"/>
                  <a:pt x="143" y="293"/>
                </a:cubicBezTo>
                <a:cubicBezTo>
                  <a:pt x="107" y="293"/>
                  <a:pt x="107" y="293"/>
                  <a:pt x="107" y="293"/>
                </a:cubicBezTo>
                <a:cubicBezTo>
                  <a:pt x="107" y="283"/>
                  <a:pt x="107" y="283"/>
                  <a:pt x="107" y="283"/>
                </a:cubicBezTo>
                <a:cubicBezTo>
                  <a:pt x="95" y="277"/>
                  <a:pt x="95" y="277"/>
                  <a:pt x="95" y="277"/>
                </a:cubicBezTo>
                <a:cubicBezTo>
                  <a:pt x="95" y="156"/>
                  <a:pt x="95" y="156"/>
                  <a:pt x="95" y="156"/>
                </a:cubicBezTo>
                <a:cubicBezTo>
                  <a:pt x="107" y="150"/>
                  <a:pt x="107" y="150"/>
                  <a:pt x="107" y="150"/>
                </a:cubicBezTo>
                <a:cubicBezTo>
                  <a:pt x="107" y="133"/>
                  <a:pt x="107" y="133"/>
                  <a:pt x="107" y="133"/>
                </a:cubicBezTo>
                <a:cubicBezTo>
                  <a:pt x="110" y="134"/>
                  <a:pt x="114" y="134"/>
                  <a:pt x="117" y="134"/>
                </a:cubicBezTo>
                <a:cubicBezTo>
                  <a:pt x="145" y="134"/>
                  <a:pt x="168" y="112"/>
                  <a:pt x="168" y="84"/>
                </a:cubicBezTo>
                <a:cubicBezTo>
                  <a:pt x="168" y="61"/>
                  <a:pt x="153" y="42"/>
                  <a:pt x="132" y="36"/>
                </a:cubicBezTo>
                <a:cubicBezTo>
                  <a:pt x="126" y="15"/>
                  <a:pt x="107" y="0"/>
                  <a:pt x="84" y="0"/>
                </a:cubicBezTo>
                <a:cubicBezTo>
                  <a:pt x="61" y="0"/>
                  <a:pt x="42" y="15"/>
                  <a:pt x="36" y="36"/>
                </a:cubicBezTo>
                <a:cubicBezTo>
                  <a:pt x="15" y="42"/>
                  <a:pt x="0" y="61"/>
                  <a:pt x="0" y="84"/>
                </a:cubicBezTo>
                <a:close/>
                <a:moveTo>
                  <a:pt x="84" y="31"/>
                </a:moveTo>
                <a:cubicBezTo>
                  <a:pt x="97" y="31"/>
                  <a:pt x="107" y="41"/>
                  <a:pt x="107" y="54"/>
                </a:cubicBezTo>
                <a:cubicBezTo>
                  <a:pt x="107" y="57"/>
                  <a:pt x="106" y="59"/>
                  <a:pt x="106" y="62"/>
                </a:cubicBezTo>
                <a:cubicBezTo>
                  <a:pt x="119" y="62"/>
                  <a:pt x="129" y="73"/>
                  <a:pt x="129" y="87"/>
                </a:cubicBezTo>
                <a:cubicBezTo>
                  <a:pt x="129" y="100"/>
                  <a:pt x="118" y="111"/>
                  <a:pt x="105" y="111"/>
                </a:cubicBezTo>
                <a:cubicBezTo>
                  <a:pt x="96" y="111"/>
                  <a:pt x="88" y="107"/>
                  <a:pt x="84" y="100"/>
                </a:cubicBezTo>
                <a:cubicBezTo>
                  <a:pt x="79" y="107"/>
                  <a:pt x="72" y="111"/>
                  <a:pt x="63" y="111"/>
                </a:cubicBezTo>
                <a:cubicBezTo>
                  <a:pt x="49" y="111"/>
                  <a:pt x="38" y="100"/>
                  <a:pt x="38" y="87"/>
                </a:cubicBezTo>
                <a:cubicBezTo>
                  <a:pt x="38" y="73"/>
                  <a:pt x="49" y="62"/>
                  <a:pt x="62" y="62"/>
                </a:cubicBezTo>
                <a:cubicBezTo>
                  <a:pt x="61" y="59"/>
                  <a:pt x="61" y="57"/>
                  <a:pt x="61" y="54"/>
                </a:cubicBezTo>
                <a:cubicBezTo>
                  <a:pt x="61" y="41"/>
                  <a:pt x="71" y="31"/>
                  <a:pt x="84" y="31"/>
                </a:cubicBezTo>
                <a:close/>
                <a:moveTo>
                  <a:pt x="84" y="31"/>
                </a:moveTo>
                <a:cubicBezTo>
                  <a:pt x="84" y="31"/>
                  <a:pt x="84" y="31"/>
                  <a:pt x="84" y="31"/>
                </a:cubicBezTo>
              </a:path>
            </a:pathLst>
          </a:custGeom>
          <a:solidFill>
            <a:schemeClr val="tx1">
              <a:lumMod val="50000"/>
              <a:lumOff val="5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 name="Group 17"/>
          <p:cNvGrpSpPr/>
          <p:nvPr/>
        </p:nvGrpSpPr>
        <p:grpSpPr>
          <a:xfrm rot="5143364">
            <a:off x="969934" y="3684787"/>
            <a:ext cx="3550119" cy="1062445"/>
            <a:chOff x="3047999" y="2196251"/>
            <a:chExt cx="2662589" cy="796834"/>
          </a:xfrm>
        </p:grpSpPr>
        <p:sp>
          <p:nvSpPr>
            <p:cNvPr id="53" name="Rounded Rectangle 52"/>
            <p:cNvSpPr/>
            <p:nvPr/>
          </p:nvSpPr>
          <p:spPr bwMode="auto">
            <a:xfrm>
              <a:off x="3616180" y="2242087"/>
              <a:ext cx="2094408" cy="750998"/>
            </a:xfrm>
            <a:prstGeom prst="roundRect">
              <a:avLst/>
            </a:prstGeom>
            <a:solidFill>
              <a:schemeClr val="accent1">
                <a:lumMod val="75000"/>
              </a:schemeClr>
            </a:solidFill>
            <a:ln w="9525">
              <a:noFill/>
              <a:round/>
              <a:headEnd/>
              <a:tailEnd/>
            </a:ln>
          </p:spPr>
          <p:txBody>
            <a:bodyPr vert="horz" wrap="square" lIns="121920" tIns="60960" rIns="121920" bIns="60960" numCol="1" rtlCol="0" anchor="ctr" anchorCtr="0" compatLnSpc="1">
              <a:prstTxWarp prst="textNoShape">
                <a:avLst/>
              </a:prstTxWarp>
            </a:bodyPr>
            <a:lstStyle/>
            <a:p>
              <a:pPr algn="ctr"/>
              <a:endParaRPr lang="en-US" sz="2400" b="1" dirty="0">
                <a:solidFill>
                  <a:schemeClr val="bg1"/>
                </a:solidFill>
                <a:cs typeface="+mn-ea"/>
                <a:sym typeface="+mn-lt"/>
              </a:endParaRPr>
            </a:p>
          </p:txBody>
        </p:sp>
        <p:sp>
          <p:nvSpPr>
            <p:cNvPr id="6" name="Rounded Rectangle 5"/>
            <p:cNvSpPr/>
            <p:nvPr/>
          </p:nvSpPr>
          <p:spPr bwMode="auto">
            <a:xfrm>
              <a:off x="3581401" y="2196251"/>
              <a:ext cx="2094408" cy="750998"/>
            </a:xfrm>
            <a:prstGeom prst="roundRect">
              <a:avLst/>
            </a:prstGeom>
            <a:solidFill>
              <a:schemeClr val="accent1"/>
            </a:solidFill>
            <a:ln w="9525">
              <a:noFill/>
              <a:round/>
              <a:headEnd/>
              <a:tailEnd/>
            </a:ln>
          </p:spPr>
          <p:txBody>
            <a:bodyPr vert="horz" wrap="square" lIns="121920" tIns="60960" rIns="121920" bIns="60960" numCol="1" rtlCol="0" anchor="ctr" anchorCtr="0" compatLnSpc="1">
              <a:prstTxWarp prst="textNoShape">
                <a:avLst/>
              </a:prstTxWarp>
            </a:bodyPr>
            <a:lstStyle/>
            <a:p>
              <a:pPr algn="ctr"/>
              <a:r>
                <a:rPr lang="zh-CN" altLang="en-US" sz="2400" b="1" dirty="0">
                  <a:solidFill>
                    <a:schemeClr val="bg1"/>
                  </a:solidFill>
                  <a:cs typeface="+mn-ea"/>
                  <a:sym typeface="+mn-lt"/>
                </a:rPr>
                <a:t>添加内容文本</a:t>
              </a:r>
              <a:endParaRPr lang="en-US" sz="2400" b="1" dirty="0">
                <a:solidFill>
                  <a:schemeClr val="bg1"/>
                </a:solidFill>
                <a:cs typeface="+mn-ea"/>
                <a:sym typeface="+mn-lt"/>
              </a:endParaRPr>
            </a:p>
          </p:txBody>
        </p:sp>
        <p:grpSp>
          <p:nvGrpSpPr>
            <p:cNvPr id="3" name="Group 22"/>
            <p:cNvGrpSpPr/>
            <p:nvPr/>
          </p:nvGrpSpPr>
          <p:grpSpPr>
            <a:xfrm rot="16200000">
              <a:off x="3369279" y="2174269"/>
              <a:ext cx="195640" cy="838200"/>
              <a:chOff x="3686186" y="1166322"/>
              <a:chExt cx="152400" cy="652944"/>
            </a:xfrm>
          </p:grpSpPr>
          <p:sp>
            <p:nvSpPr>
              <p:cNvPr id="16" name="Oval 15"/>
              <p:cNvSpPr/>
              <p:nvPr/>
            </p:nvSpPr>
            <p:spPr>
              <a:xfrm>
                <a:off x="3686186" y="1666867"/>
                <a:ext cx="152400" cy="152399"/>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17" name="Rounded Rectangle 16"/>
              <p:cNvSpPr/>
              <p:nvPr/>
            </p:nvSpPr>
            <p:spPr>
              <a:xfrm>
                <a:off x="3737893" y="1166322"/>
                <a:ext cx="48984" cy="610899"/>
              </a:xfrm>
              <a:prstGeom prst="roundRect">
                <a:avLst>
                  <a:gd name="adj" fmla="val 38542"/>
                </a:avLst>
              </a:prstGeom>
              <a:gradFill>
                <a:gsLst>
                  <a:gs pos="2000">
                    <a:schemeClr val="tx1">
                      <a:lumMod val="50000"/>
                      <a:lumOff val="50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grpSp>
      <p:grpSp>
        <p:nvGrpSpPr>
          <p:cNvPr id="4" name="Group 18"/>
          <p:cNvGrpSpPr/>
          <p:nvPr/>
        </p:nvGrpSpPr>
        <p:grpSpPr>
          <a:xfrm rot="3715793">
            <a:off x="1836434" y="3607134"/>
            <a:ext cx="3550693" cy="1057233"/>
            <a:chOff x="3047997" y="2196251"/>
            <a:chExt cx="2663020" cy="792925"/>
          </a:xfrm>
        </p:grpSpPr>
        <p:sp>
          <p:nvSpPr>
            <p:cNvPr id="54" name="Rounded Rectangle 53"/>
            <p:cNvSpPr/>
            <p:nvPr/>
          </p:nvSpPr>
          <p:spPr bwMode="auto">
            <a:xfrm>
              <a:off x="3616609" y="2238178"/>
              <a:ext cx="2094408" cy="750998"/>
            </a:xfrm>
            <a:prstGeom prst="roundRect">
              <a:avLst/>
            </a:prstGeom>
            <a:solidFill>
              <a:schemeClr val="accent2">
                <a:lumMod val="75000"/>
              </a:schemeClr>
            </a:solidFill>
            <a:ln w="9525">
              <a:noFill/>
              <a:round/>
              <a:headEnd/>
              <a:tailEnd/>
            </a:ln>
          </p:spPr>
          <p:txBody>
            <a:bodyPr vert="horz" wrap="square" lIns="121920" tIns="60960" rIns="121920" bIns="60960" numCol="1" rtlCol="0" anchor="ctr" anchorCtr="0" compatLnSpc="1">
              <a:prstTxWarp prst="textNoShape">
                <a:avLst/>
              </a:prstTxWarp>
            </a:bodyPr>
            <a:lstStyle/>
            <a:p>
              <a:pPr algn="ctr"/>
              <a:endParaRPr lang="en-US" sz="2400" b="1" dirty="0">
                <a:solidFill>
                  <a:schemeClr val="bg1"/>
                </a:solidFill>
                <a:cs typeface="+mn-ea"/>
                <a:sym typeface="+mn-lt"/>
              </a:endParaRPr>
            </a:p>
          </p:txBody>
        </p:sp>
        <p:sp>
          <p:nvSpPr>
            <p:cNvPr id="20" name="Rounded Rectangle 19"/>
            <p:cNvSpPr/>
            <p:nvPr/>
          </p:nvSpPr>
          <p:spPr bwMode="auto">
            <a:xfrm>
              <a:off x="3581401" y="2196251"/>
              <a:ext cx="2094408" cy="750998"/>
            </a:xfrm>
            <a:prstGeom prst="roundRect">
              <a:avLst/>
            </a:prstGeom>
            <a:solidFill>
              <a:schemeClr val="accent2"/>
            </a:solidFill>
            <a:ln w="9525">
              <a:noFill/>
              <a:round/>
              <a:headEnd/>
              <a:tailEnd/>
            </a:ln>
          </p:spPr>
          <p:txBody>
            <a:bodyPr vert="horz" wrap="square" lIns="121920" tIns="60960" rIns="121920" bIns="60960" numCol="1" rtlCol="0" anchor="ctr" anchorCtr="0" compatLnSpc="1">
              <a:prstTxWarp prst="textNoShape">
                <a:avLst/>
              </a:prstTxWarp>
            </a:bodyPr>
            <a:lstStyle/>
            <a:p>
              <a:pPr algn="ctr"/>
              <a:r>
                <a:rPr lang="zh-CN" altLang="en-US" sz="2400" b="1" dirty="0">
                  <a:solidFill>
                    <a:schemeClr val="bg1"/>
                  </a:solidFill>
                  <a:cs typeface="+mn-ea"/>
                  <a:sym typeface="+mn-lt"/>
                </a:rPr>
                <a:t>添加内容文本</a:t>
              </a:r>
              <a:endParaRPr lang="en-US" sz="2400" b="1" dirty="0">
                <a:solidFill>
                  <a:schemeClr val="bg1"/>
                </a:solidFill>
                <a:cs typeface="+mn-ea"/>
                <a:sym typeface="+mn-lt"/>
              </a:endParaRPr>
            </a:p>
          </p:txBody>
        </p:sp>
        <p:grpSp>
          <p:nvGrpSpPr>
            <p:cNvPr id="9" name="Group 22"/>
            <p:cNvGrpSpPr/>
            <p:nvPr/>
          </p:nvGrpSpPr>
          <p:grpSpPr>
            <a:xfrm rot="16200000">
              <a:off x="3369277" y="2174270"/>
              <a:ext cx="195640" cy="838199"/>
              <a:chOff x="3686186" y="1166322"/>
              <a:chExt cx="152400" cy="652944"/>
            </a:xfrm>
          </p:grpSpPr>
          <p:sp>
            <p:nvSpPr>
              <p:cNvPr id="22" name="Oval 21"/>
              <p:cNvSpPr/>
              <p:nvPr/>
            </p:nvSpPr>
            <p:spPr>
              <a:xfrm>
                <a:off x="3686186" y="1666867"/>
                <a:ext cx="152400" cy="15239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23" name="Rounded Rectangle 22"/>
              <p:cNvSpPr/>
              <p:nvPr/>
            </p:nvSpPr>
            <p:spPr>
              <a:xfrm>
                <a:off x="3738410" y="1166322"/>
                <a:ext cx="47949" cy="610899"/>
              </a:xfrm>
              <a:prstGeom prst="roundRect">
                <a:avLst>
                  <a:gd name="adj" fmla="val 38542"/>
                </a:avLst>
              </a:prstGeom>
              <a:gradFill>
                <a:gsLst>
                  <a:gs pos="2000">
                    <a:schemeClr val="tx1">
                      <a:lumMod val="50000"/>
                      <a:lumOff val="50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grpSp>
      <p:grpSp>
        <p:nvGrpSpPr>
          <p:cNvPr id="10" name="Group 28"/>
          <p:cNvGrpSpPr/>
          <p:nvPr/>
        </p:nvGrpSpPr>
        <p:grpSpPr>
          <a:xfrm rot="2521203">
            <a:off x="2408042" y="3078869"/>
            <a:ext cx="3553496" cy="1056540"/>
            <a:chOff x="3047997" y="2196251"/>
            <a:chExt cx="2665122" cy="792405"/>
          </a:xfrm>
        </p:grpSpPr>
        <p:sp>
          <p:nvSpPr>
            <p:cNvPr id="55" name="Rounded Rectangle 54"/>
            <p:cNvSpPr/>
            <p:nvPr/>
          </p:nvSpPr>
          <p:spPr bwMode="auto">
            <a:xfrm>
              <a:off x="3618711" y="2237658"/>
              <a:ext cx="2094408" cy="750998"/>
            </a:xfrm>
            <a:prstGeom prst="roundRect">
              <a:avLst/>
            </a:prstGeom>
            <a:solidFill>
              <a:schemeClr val="accent3">
                <a:lumMod val="75000"/>
              </a:schemeClr>
            </a:solidFill>
            <a:ln w="9525">
              <a:noFill/>
              <a:round/>
              <a:headEnd/>
              <a:tailEnd/>
            </a:ln>
          </p:spPr>
          <p:txBody>
            <a:bodyPr vert="horz" wrap="square" lIns="121920" tIns="60960" rIns="121920" bIns="60960" numCol="1" rtlCol="0" anchor="ctr" anchorCtr="0" compatLnSpc="1">
              <a:prstTxWarp prst="textNoShape">
                <a:avLst/>
              </a:prstTxWarp>
            </a:bodyPr>
            <a:lstStyle/>
            <a:p>
              <a:pPr algn="ctr"/>
              <a:endParaRPr lang="en-US" sz="2400" b="1" dirty="0">
                <a:solidFill>
                  <a:schemeClr val="bg1"/>
                </a:solidFill>
                <a:cs typeface="+mn-ea"/>
                <a:sym typeface="+mn-lt"/>
              </a:endParaRPr>
            </a:p>
          </p:txBody>
        </p:sp>
        <p:sp>
          <p:nvSpPr>
            <p:cNvPr id="31" name="Rounded Rectangle 30"/>
            <p:cNvSpPr/>
            <p:nvPr/>
          </p:nvSpPr>
          <p:spPr bwMode="auto">
            <a:xfrm>
              <a:off x="3581401" y="2196251"/>
              <a:ext cx="2094408" cy="750998"/>
            </a:xfrm>
            <a:prstGeom prst="roundRect">
              <a:avLst/>
            </a:prstGeom>
            <a:solidFill>
              <a:schemeClr val="accent3"/>
            </a:solidFill>
            <a:ln w="9525">
              <a:noFill/>
              <a:round/>
              <a:headEnd/>
              <a:tailEnd/>
            </a:ln>
          </p:spPr>
          <p:txBody>
            <a:bodyPr vert="horz" wrap="square" lIns="121920" tIns="60960" rIns="121920" bIns="60960" numCol="1" rtlCol="0" anchor="ctr" anchorCtr="0" compatLnSpc="1">
              <a:prstTxWarp prst="textNoShape">
                <a:avLst/>
              </a:prstTxWarp>
            </a:bodyPr>
            <a:lstStyle/>
            <a:p>
              <a:pPr algn="ctr"/>
              <a:r>
                <a:rPr lang="zh-CN" altLang="en-US" sz="2400" b="1" dirty="0">
                  <a:solidFill>
                    <a:schemeClr val="bg1"/>
                  </a:solidFill>
                  <a:cs typeface="+mn-ea"/>
                  <a:sym typeface="+mn-lt"/>
                </a:rPr>
                <a:t>添加内容文本</a:t>
              </a:r>
              <a:endParaRPr lang="en-US" sz="2400" b="1" dirty="0">
                <a:solidFill>
                  <a:schemeClr val="bg1"/>
                </a:solidFill>
                <a:cs typeface="+mn-ea"/>
                <a:sym typeface="+mn-lt"/>
              </a:endParaRPr>
            </a:p>
          </p:txBody>
        </p:sp>
        <p:grpSp>
          <p:nvGrpSpPr>
            <p:cNvPr id="11" name="Group 22"/>
            <p:cNvGrpSpPr/>
            <p:nvPr/>
          </p:nvGrpSpPr>
          <p:grpSpPr>
            <a:xfrm rot="16200000">
              <a:off x="3369277" y="2174271"/>
              <a:ext cx="195640" cy="838199"/>
              <a:chOff x="3686186" y="1166322"/>
              <a:chExt cx="152400" cy="652944"/>
            </a:xfrm>
          </p:grpSpPr>
          <p:sp>
            <p:nvSpPr>
              <p:cNvPr id="33" name="Oval 32"/>
              <p:cNvSpPr/>
              <p:nvPr/>
            </p:nvSpPr>
            <p:spPr>
              <a:xfrm>
                <a:off x="3686186" y="1666867"/>
                <a:ext cx="152400" cy="152399"/>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34" name="Rounded Rectangle 33"/>
              <p:cNvSpPr/>
              <p:nvPr/>
            </p:nvSpPr>
            <p:spPr>
              <a:xfrm>
                <a:off x="3738410" y="1166322"/>
                <a:ext cx="47949" cy="610899"/>
              </a:xfrm>
              <a:prstGeom prst="roundRect">
                <a:avLst>
                  <a:gd name="adj" fmla="val 38542"/>
                </a:avLst>
              </a:prstGeom>
              <a:gradFill>
                <a:gsLst>
                  <a:gs pos="2000">
                    <a:schemeClr val="tx1">
                      <a:lumMod val="50000"/>
                      <a:lumOff val="50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grpSp>
      <p:grpSp>
        <p:nvGrpSpPr>
          <p:cNvPr id="12" name="Group 32"/>
          <p:cNvGrpSpPr/>
          <p:nvPr/>
        </p:nvGrpSpPr>
        <p:grpSpPr>
          <a:xfrm>
            <a:off x="7468686" y="1944536"/>
            <a:ext cx="3533231" cy="887064"/>
            <a:chOff x="5638262" y="1447368"/>
            <a:chExt cx="2649923" cy="665298"/>
          </a:xfrm>
        </p:grpSpPr>
        <p:sp>
          <p:nvSpPr>
            <p:cNvPr id="39" name="TextBox 38"/>
            <p:cNvSpPr txBox="1"/>
            <p:nvPr/>
          </p:nvSpPr>
          <p:spPr>
            <a:xfrm>
              <a:off x="5638263" y="1447368"/>
              <a:ext cx="1082027" cy="215492"/>
            </a:xfrm>
            <a:prstGeom prst="rect">
              <a:avLst/>
            </a:prstGeom>
            <a:noFill/>
          </p:spPr>
          <p:txBody>
            <a:bodyPr wrap="none" lIns="0" tIns="0" rIns="0" bIns="0" rtlCol="0" anchor="ctr">
              <a:spAutoFit/>
            </a:bodyPr>
            <a:lstStyle/>
            <a:p>
              <a:r>
                <a:rPr lang="zh-CN" altLang="en-US" sz="1867" b="1" dirty="0">
                  <a:solidFill>
                    <a:schemeClr val="accent1"/>
                  </a:solidFill>
                  <a:cs typeface="+mn-ea"/>
                  <a:sym typeface="+mn-lt"/>
                </a:rPr>
                <a:t>添加内容文本</a:t>
              </a:r>
              <a:endParaRPr lang="en-US" sz="1867" b="1" dirty="0">
                <a:solidFill>
                  <a:schemeClr val="accent1"/>
                </a:solidFill>
                <a:cs typeface="+mn-ea"/>
                <a:sym typeface="+mn-lt"/>
              </a:endParaRPr>
            </a:p>
          </p:txBody>
        </p:sp>
        <p:sp>
          <p:nvSpPr>
            <p:cNvPr id="40" name="TextBox 39"/>
            <p:cNvSpPr txBox="1"/>
            <p:nvPr/>
          </p:nvSpPr>
          <p:spPr>
            <a:xfrm>
              <a:off x="5638262" y="1651145"/>
              <a:ext cx="2649923" cy="461521"/>
            </a:xfrm>
            <a:prstGeom prst="rect">
              <a:avLst/>
            </a:prstGeom>
            <a:noFill/>
          </p:spPr>
          <p:txBody>
            <a:bodyPr wrap="square" lIns="0" tIns="0" rIns="0" bIns="0" rtlCol="0" anchor="t">
              <a:spAutoFit/>
            </a:bodyPr>
            <a:lstStyle/>
            <a:p>
              <a:pPr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suffered alteration some form</a:t>
              </a:r>
            </a:p>
          </p:txBody>
        </p:sp>
      </p:grpSp>
      <p:grpSp>
        <p:nvGrpSpPr>
          <p:cNvPr id="13" name="Group 36"/>
          <p:cNvGrpSpPr/>
          <p:nvPr/>
        </p:nvGrpSpPr>
        <p:grpSpPr>
          <a:xfrm>
            <a:off x="7468686" y="3245223"/>
            <a:ext cx="3533231" cy="930543"/>
            <a:chOff x="5638262" y="2422883"/>
            <a:chExt cx="2649923" cy="697907"/>
          </a:xfrm>
        </p:grpSpPr>
        <p:sp>
          <p:nvSpPr>
            <p:cNvPr id="42" name="TextBox 41"/>
            <p:cNvSpPr txBox="1"/>
            <p:nvPr/>
          </p:nvSpPr>
          <p:spPr>
            <a:xfrm>
              <a:off x="5638263" y="2422883"/>
              <a:ext cx="1082027" cy="215492"/>
            </a:xfrm>
            <a:prstGeom prst="rect">
              <a:avLst/>
            </a:prstGeom>
            <a:noFill/>
          </p:spPr>
          <p:txBody>
            <a:bodyPr wrap="none" lIns="0" tIns="0" rIns="0" bIns="0" rtlCol="0" anchor="ctr">
              <a:spAutoFit/>
            </a:bodyPr>
            <a:lstStyle/>
            <a:p>
              <a:r>
                <a:rPr lang="zh-CN" altLang="en-US" sz="1867" b="1" dirty="0">
                  <a:solidFill>
                    <a:schemeClr val="accent2"/>
                  </a:solidFill>
                  <a:cs typeface="+mn-ea"/>
                  <a:sym typeface="+mn-lt"/>
                </a:rPr>
                <a:t>添加内容文本</a:t>
              </a:r>
              <a:endParaRPr lang="en-US" sz="1867" b="1" dirty="0">
                <a:solidFill>
                  <a:schemeClr val="accent2"/>
                </a:solidFill>
                <a:cs typeface="+mn-ea"/>
                <a:sym typeface="+mn-lt"/>
              </a:endParaRPr>
            </a:p>
          </p:txBody>
        </p:sp>
        <p:sp>
          <p:nvSpPr>
            <p:cNvPr id="43" name="TextBox 42"/>
            <p:cNvSpPr txBox="1"/>
            <p:nvPr/>
          </p:nvSpPr>
          <p:spPr>
            <a:xfrm>
              <a:off x="5638262" y="2659269"/>
              <a:ext cx="2649923" cy="461521"/>
            </a:xfrm>
            <a:prstGeom prst="rect">
              <a:avLst/>
            </a:prstGeom>
            <a:noFill/>
          </p:spPr>
          <p:txBody>
            <a:bodyPr wrap="square" lIns="0" tIns="0" rIns="0" bIns="0" rtlCol="0" anchor="t">
              <a:spAutoFit/>
            </a:bodyPr>
            <a:lstStyle/>
            <a:p>
              <a:pPr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suffered alteration some form</a:t>
              </a:r>
            </a:p>
          </p:txBody>
        </p:sp>
      </p:grpSp>
      <p:grpSp>
        <p:nvGrpSpPr>
          <p:cNvPr id="14" name="Group 37"/>
          <p:cNvGrpSpPr/>
          <p:nvPr/>
        </p:nvGrpSpPr>
        <p:grpSpPr>
          <a:xfrm>
            <a:off x="7468686" y="4620162"/>
            <a:ext cx="3533231" cy="887065"/>
            <a:chOff x="5638262" y="3454088"/>
            <a:chExt cx="2649923" cy="665299"/>
          </a:xfrm>
        </p:grpSpPr>
        <p:sp>
          <p:nvSpPr>
            <p:cNvPr id="45" name="TextBox 44"/>
            <p:cNvSpPr txBox="1"/>
            <p:nvPr/>
          </p:nvSpPr>
          <p:spPr>
            <a:xfrm>
              <a:off x="5638263" y="3454088"/>
              <a:ext cx="1082027" cy="215492"/>
            </a:xfrm>
            <a:prstGeom prst="rect">
              <a:avLst/>
            </a:prstGeom>
            <a:noFill/>
          </p:spPr>
          <p:txBody>
            <a:bodyPr wrap="none" lIns="0" tIns="0" rIns="0" bIns="0" rtlCol="0" anchor="ctr">
              <a:spAutoFit/>
            </a:bodyPr>
            <a:lstStyle/>
            <a:p>
              <a:r>
                <a:rPr lang="zh-CN" altLang="en-US" sz="1867" b="1" dirty="0">
                  <a:solidFill>
                    <a:schemeClr val="accent3"/>
                  </a:solidFill>
                  <a:cs typeface="+mn-ea"/>
                  <a:sym typeface="+mn-lt"/>
                </a:rPr>
                <a:t>添加内容文本</a:t>
              </a:r>
              <a:endParaRPr lang="en-US" sz="1867" b="1" dirty="0">
                <a:solidFill>
                  <a:schemeClr val="accent3"/>
                </a:solidFill>
                <a:cs typeface="+mn-ea"/>
                <a:sym typeface="+mn-lt"/>
              </a:endParaRPr>
            </a:p>
          </p:txBody>
        </p:sp>
        <p:sp>
          <p:nvSpPr>
            <p:cNvPr id="46" name="TextBox 45"/>
            <p:cNvSpPr txBox="1"/>
            <p:nvPr/>
          </p:nvSpPr>
          <p:spPr>
            <a:xfrm>
              <a:off x="5638262" y="3657866"/>
              <a:ext cx="2649923" cy="461521"/>
            </a:xfrm>
            <a:prstGeom prst="rect">
              <a:avLst/>
            </a:prstGeom>
            <a:noFill/>
          </p:spPr>
          <p:txBody>
            <a:bodyPr wrap="square" lIns="0" tIns="0" rIns="0" bIns="0" rtlCol="0" anchor="t">
              <a:spAutoFit/>
            </a:bodyPr>
            <a:lstStyle/>
            <a:p>
              <a:pPr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suffered alteration some form</a:t>
              </a:r>
            </a:p>
          </p:txBody>
        </p:sp>
      </p:grpSp>
      <p:grpSp>
        <p:nvGrpSpPr>
          <p:cNvPr id="15" name="Group 51"/>
          <p:cNvGrpSpPr/>
          <p:nvPr/>
        </p:nvGrpSpPr>
        <p:grpSpPr>
          <a:xfrm>
            <a:off x="6273197" y="4619246"/>
            <a:ext cx="965063" cy="937436"/>
            <a:chOff x="4703707" y="3464434"/>
            <a:chExt cx="723797" cy="703077"/>
          </a:xfrm>
        </p:grpSpPr>
        <p:sp>
          <p:nvSpPr>
            <p:cNvPr id="37" name="Flowchart: Off-page Connector 36"/>
            <p:cNvSpPr/>
            <p:nvPr/>
          </p:nvSpPr>
          <p:spPr>
            <a:xfrm>
              <a:off x="4703707" y="3464434"/>
              <a:ext cx="723797" cy="703077"/>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267" dirty="0">
                <a:solidFill>
                  <a:schemeClr val="accent5">
                    <a:lumMod val="50000"/>
                  </a:schemeClr>
                </a:solidFill>
                <a:cs typeface="+mn-ea"/>
                <a:sym typeface="+mn-lt"/>
              </a:endParaRPr>
            </a:p>
          </p:txBody>
        </p:sp>
        <p:sp>
          <p:nvSpPr>
            <p:cNvPr id="47" name="Freeform 5"/>
            <p:cNvSpPr>
              <a:spLocks noEditPoints="1"/>
            </p:cNvSpPr>
            <p:nvPr/>
          </p:nvSpPr>
          <p:spPr bwMode="auto">
            <a:xfrm>
              <a:off x="4880420" y="3630787"/>
              <a:ext cx="370370" cy="370370"/>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8" name="Group 50"/>
          <p:cNvGrpSpPr/>
          <p:nvPr/>
        </p:nvGrpSpPr>
        <p:grpSpPr>
          <a:xfrm>
            <a:off x="6273197" y="3275083"/>
            <a:ext cx="965063" cy="937436"/>
            <a:chOff x="4703707" y="2456312"/>
            <a:chExt cx="723797" cy="703077"/>
          </a:xfrm>
        </p:grpSpPr>
        <p:sp>
          <p:nvSpPr>
            <p:cNvPr id="36" name="Flowchart: Off-page Connector 35"/>
            <p:cNvSpPr/>
            <p:nvPr/>
          </p:nvSpPr>
          <p:spPr>
            <a:xfrm>
              <a:off x="4703707" y="2456312"/>
              <a:ext cx="723797" cy="703077"/>
            </a:xfrm>
            <a:prstGeom prst="flowChartOffpageConnector">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3" dirty="0">
                <a:solidFill>
                  <a:schemeClr val="accent3">
                    <a:lumMod val="50000"/>
                  </a:schemeClr>
                </a:solidFill>
                <a:cs typeface="+mn-ea"/>
                <a:sym typeface="+mn-lt"/>
              </a:endParaRPr>
            </a:p>
          </p:txBody>
        </p:sp>
        <p:sp>
          <p:nvSpPr>
            <p:cNvPr id="48" name="Freeform 245"/>
            <p:cNvSpPr>
              <a:spLocks/>
            </p:cNvSpPr>
            <p:nvPr/>
          </p:nvSpPr>
          <p:spPr bwMode="auto">
            <a:xfrm>
              <a:off x="4899799" y="2642044"/>
              <a:ext cx="331612" cy="331612"/>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9" name="Group 49"/>
          <p:cNvGrpSpPr/>
          <p:nvPr/>
        </p:nvGrpSpPr>
        <p:grpSpPr>
          <a:xfrm>
            <a:off x="6273197" y="1932832"/>
            <a:ext cx="965063" cy="937433"/>
            <a:chOff x="4703707" y="1449623"/>
            <a:chExt cx="723797" cy="703075"/>
          </a:xfrm>
        </p:grpSpPr>
        <p:sp>
          <p:nvSpPr>
            <p:cNvPr id="35" name="Flowchart: Off-page Connector 34"/>
            <p:cNvSpPr/>
            <p:nvPr/>
          </p:nvSpPr>
          <p:spPr>
            <a:xfrm>
              <a:off x="4703707" y="1449623"/>
              <a:ext cx="723797" cy="7030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733" b="1" dirty="0">
                <a:solidFill>
                  <a:schemeClr val="accent1">
                    <a:lumMod val="50000"/>
                  </a:schemeClr>
                </a:solidFill>
                <a:cs typeface="+mn-ea"/>
                <a:sym typeface="+mn-lt"/>
              </a:endParaRPr>
            </a:p>
          </p:txBody>
        </p:sp>
        <p:sp>
          <p:nvSpPr>
            <p:cNvPr id="49" name="Freeform 48"/>
            <p:cNvSpPr>
              <a:spLocks noEditPoints="1"/>
            </p:cNvSpPr>
            <p:nvPr/>
          </p:nvSpPr>
          <p:spPr bwMode="auto">
            <a:xfrm>
              <a:off x="4917285" y="1584473"/>
              <a:ext cx="296640" cy="433374"/>
            </a:xfrm>
            <a:custGeom>
              <a:avLst/>
              <a:gdLst/>
              <a:ahLst/>
              <a:cxnLst>
                <a:cxn ang="0">
                  <a:pos x="35" y="0"/>
                </a:cxn>
                <a:cxn ang="0">
                  <a:pos x="0" y="35"/>
                </a:cxn>
                <a:cxn ang="0">
                  <a:pos x="16" y="74"/>
                </a:cxn>
                <a:cxn ang="0">
                  <a:pos x="35" y="102"/>
                </a:cxn>
                <a:cxn ang="0">
                  <a:pos x="54" y="74"/>
                </a:cxn>
                <a:cxn ang="0">
                  <a:pos x="70" y="35"/>
                </a:cxn>
                <a:cxn ang="0">
                  <a:pos x="35" y="0"/>
                </a:cxn>
                <a:cxn ang="0">
                  <a:pos x="43" y="87"/>
                </a:cxn>
                <a:cxn ang="0">
                  <a:pos x="27" y="89"/>
                </a:cxn>
                <a:cxn ang="0">
                  <a:pos x="26" y="83"/>
                </a:cxn>
                <a:cxn ang="0">
                  <a:pos x="26" y="83"/>
                </a:cxn>
                <a:cxn ang="0">
                  <a:pos x="45" y="80"/>
                </a:cxn>
                <a:cxn ang="0">
                  <a:pos x="44" y="83"/>
                </a:cxn>
                <a:cxn ang="0">
                  <a:pos x="43" y="87"/>
                </a:cxn>
                <a:cxn ang="0">
                  <a:pos x="25" y="79"/>
                </a:cxn>
                <a:cxn ang="0">
                  <a:pos x="23" y="73"/>
                </a:cxn>
                <a:cxn ang="0">
                  <a:pos x="47" y="73"/>
                </a:cxn>
                <a:cxn ang="0">
                  <a:pos x="46" y="77"/>
                </a:cxn>
                <a:cxn ang="0">
                  <a:pos x="25" y="79"/>
                </a:cxn>
                <a:cxn ang="0">
                  <a:pos x="35" y="96"/>
                </a:cxn>
                <a:cxn ang="0">
                  <a:pos x="29" y="92"/>
                </a:cxn>
                <a:cxn ang="0">
                  <a:pos x="42" y="90"/>
                </a:cxn>
                <a:cxn ang="0">
                  <a:pos x="35" y="96"/>
                </a:cxn>
                <a:cxn ang="0">
                  <a:pos x="50" y="67"/>
                </a:cxn>
                <a:cxn ang="0">
                  <a:pos x="20" y="67"/>
                </a:cxn>
                <a:cxn ang="0">
                  <a:pos x="15" y="57"/>
                </a:cxn>
                <a:cxn ang="0">
                  <a:pos x="6" y="35"/>
                </a:cxn>
                <a:cxn ang="0">
                  <a:pos x="35" y="6"/>
                </a:cxn>
                <a:cxn ang="0">
                  <a:pos x="64" y="35"/>
                </a:cxn>
                <a:cxn ang="0">
                  <a:pos x="55" y="57"/>
                </a:cxn>
                <a:cxn ang="0">
                  <a:pos x="50" y="67"/>
                </a:cxn>
                <a:cxn ang="0">
                  <a:pos x="50" y="67"/>
                </a:cxn>
                <a:cxn ang="0">
                  <a:pos x="50" y="67"/>
                </a:cxn>
              </a:cxnLst>
              <a:rect l="0" t="0" r="r" b="b"/>
              <a:pathLst>
                <a:path w="70" h="102">
                  <a:moveTo>
                    <a:pt x="35" y="0"/>
                  </a:moveTo>
                  <a:cubicBezTo>
                    <a:pt x="16" y="0"/>
                    <a:pt x="0" y="16"/>
                    <a:pt x="0" y="35"/>
                  </a:cubicBezTo>
                  <a:cubicBezTo>
                    <a:pt x="0" y="48"/>
                    <a:pt x="12" y="62"/>
                    <a:pt x="16" y="74"/>
                  </a:cubicBezTo>
                  <a:cubicBezTo>
                    <a:pt x="22" y="91"/>
                    <a:pt x="22" y="102"/>
                    <a:pt x="35" y="102"/>
                  </a:cubicBezTo>
                  <a:cubicBezTo>
                    <a:pt x="49" y="102"/>
                    <a:pt x="48" y="92"/>
                    <a:pt x="54" y="74"/>
                  </a:cubicBezTo>
                  <a:cubicBezTo>
                    <a:pt x="58" y="62"/>
                    <a:pt x="70" y="48"/>
                    <a:pt x="70" y="35"/>
                  </a:cubicBezTo>
                  <a:cubicBezTo>
                    <a:pt x="70" y="16"/>
                    <a:pt x="54" y="0"/>
                    <a:pt x="35" y="0"/>
                  </a:cubicBezTo>
                  <a:close/>
                  <a:moveTo>
                    <a:pt x="43" y="87"/>
                  </a:moveTo>
                  <a:cubicBezTo>
                    <a:pt x="27" y="89"/>
                    <a:pt x="27" y="89"/>
                    <a:pt x="27" y="89"/>
                  </a:cubicBezTo>
                  <a:cubicBezTo>
                    <a:pt x="27" y="87"/>
                    <a:pt x="26" y="85"/>
                    <a:pt x="26" y="83"/>
                  </a:cubicBezTo>
                  <a:cubicBezTo>
                    <a:pt x="26" y="83"/>
                    <a:pt x="26" y="83"/>
                    <a:pt x="26" y="83"/>
                  </a:cubicBezTo>
                  <a:cubicBezTo>
                    <a:pt x="45" y="80"/>
                    <a:pt x="45" y="80"/>
                    <a:pt x="45" y="80"/>
                  </a:cubicBezTo>
                  <a:cubicBezTo>
                    <a:pt x="45" y="81"/>
                    <a:pt x="45" y="82"/>
                    <a:pt x="44" y="83"/>
                  </a:cubicBezTo>
                  <a:cubicBezTo>
                    <a:pt x="44" y="84"/>
                    <a:pt x="44" y="86"/>
                    <a:pt x="43" y="87"/>
                  </a:cubicBezTo>
                  <a:close/>
                  <a:moveTo>
                    <a:pt x="25" y="79"/>
                  </a:moveTo>
                  <a:cubicBezTo>
                    <a:pt x="24" y="78"/>
                    <a:pt x="23" y="76"/>
                    <a:pt x="23" y="73"/>
                  </a:cubicBezTo>
                  <a:cubicBezTo>
                    <a:pt x="47" y="73"/>
                    <a:pt x="47" y="73"/>
                    <a:pt x="47" y="73"/>
                  </a:cubicBezTo>
                  <a:cubicBezTo>
                    <a:pt x="47" y="75"/>
                    <a:pt x="47" y="76"/>
                    <a:pt x="46" y="77"/>
                  </a:cubicBezTo>
                  <a:lnTo>
                    <a:pt x="25" y="79"/>
                  </a:lnTo>
                  <a:close/>
                  <a:moveTo>
                    <a:pt x="35" y="96"/>
                  </a:moveTo>
                  <a:cubicBezTo>
                    <a:pt x="32" y="96"/>
                    <a:pt x="30" y="95"/>
                    <a:pt x="29" y="92"/>
                  </a:cubicBezTo>
                  <a:cubicBezTo>
                    <a:pt x="42" y="90"/>
                    <a:pt x="42" y="90"/>
                    <a:pt x="42" y="90"/>
                  </a:cubicBezTo>
                  <a:cubicBezTo>
                    <a:pt x="40" y="95"/>
                    <a:pt x="39" y="96"/>
                    <a:pt x="35" y="96"/>
                  </a:cubicBezTo>
                  <a:close/>
                  <a:moveTo>
                    <a:pt x="50" y="67"/>
                  </a:moveTo>
                  <a:cubicBezTo>
                    <a:pt x="20" y="67"/>
                    <a:pt x="20" y="67"/>
                    <a:pt x="20" y="67"/>
                  </a:cubicBezTo>
                  <a:cubicBezTo>
                    <a:pt x="19" y="64"/>
                    <a:pt x="17" y="60"/>
                    <a:pt x="15" y="57"/>
                  </a:cubicBezTo>
                  <a:cubicBezTo>
                    <a:pt x="11" y="49"/>
                    <a:pt x="6" y="41"/>
                    <a:pt x="6" y="35"/>
                  </a:cubicBezTo>
                  <a:cubicBezTo>
                    <a:pt x="6" y="19"/>
                    <a:pt x="19" y="6"/>
                    <a:pt x="35" y="6"/>
                  </a:cubicBezTo>
                  <a:cubicBezTo>
                    <a:pt x="51" y="6"/>
                    <a:pt x="64" y="19"/>
                    <a:pt x="64" y="35"/>
                  </a:cubicBezTo>
                  <a:cubicBezTo>
                    <a:pt x="64" y="41"/>
                    <a:pt x="60" y="49"/>
                    <a:pt x="55" y="57"/>
                  </a:cubicBezTo>
                  <a:cubicBezTo>
                    <a:pt x="53" y="60"/>
                    <a:pt x="52" y="64"/>
                    <a:pt x="50" y="67"/>
                  </a:cubicBezTo>
                  <a:close/>
                  <a:moveTo>
                    <a:pt x="50" y="67"/>
                  </a:moveTo>
                  <a:cubicBezTo>
                    <a:pt x="50" y="67"/>
                    <a:pt x="50" y="67"/>
                    <a:pt x="50" y="67"/>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sp>
        <p:nvSpPr>
          <p:cNvPr id="41" name="文本框 40"/>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1260034601"/>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iterate type="lt">
                                    <p:tmPct val="5000"/>
                                  </p:iterate>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par>
                          <p:cTn id="11" fill="hold">
                            <p:stCondLst>
                              <p:cond delay="1000"/>
                            </p:stCondLst>
                            <p:childTnLst>
                              <p:par>
                                <p:cTn id="12" presetID="17" presetClass="entr" presetSubtype="1"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ppt_x</p:attrName>
                                        </p:attrNameLst>
                                      </p:cBhvr>
                                      <p:tavLst>
                                        <p:tav tm="0">
                                          <p:val>
                                            <p:strVal val="#ppt_x"/>
                                          </p:val>
                                        </p:tav>
                                        <p:tav tm="100000">
                                          <p:val>
                                            <p:strVal val="#ppt_x"/>
                                          </p:val>
                                        </p:tav>
                                      </p:tavLst>
                                    </p:anim>
                                    <p:anim calcmode="lin" valueType="num">
                                      <p:cBhvr>
                                        <p:cTn id="15" dur="500" fill="hold"/>
                                        <p:tgtEl>
                                          <p:spTgt spid="2"/>
                                        </p:tgtEl>
                                        <p:attrNameLst>
                                          <p:attrName>ppt_y</p:attrName>
                                        </p:attrNameLst>
                                      </p:cBhvr>
                                      <p:tavLst>
                                        <p:tav tm="0">
                                          <p:val>
                                            <p:strVal val="#ppt_y-#ppt_h/2"/>
                                          </p:val>
                                        </p:tav>
                                        <p:tav tm="100000">
                                          <p:val>
                                            <p:strVal val="#ppt_y"/>
                                          </p:val>
                                        </p:tav>
                                      </p:tavLst>
                                    </p:anim>
                                    <p:anim calcmode="lin" valueType="num">
                                      <p:cBhvr>
                                        <p:cTn id="16" dur="500" fill="hold"/>
                                        <p:tgtEl>
                                          <p:spTgt spid="2"/>
                                        </p:tgtEl>
                                        <p:attrNameLst>
                                          <p:attrName>ppt_w</p:attrName>
                                        </p:attrNameLst>
                                      </p:cBhvr>
                                      <p:tavLst>
                                        <p:tav tm="0">
                                          <p:val>
                                            <p:strVal val="#ppt_w"/>
                                          </p:val>
                                        </p:tav>
                                        <p:tav tm="100000">
                                          <p:val>
                                            <p:strVal val="#ppt_w"/>
                                          </p:val>
                                        </p:tav>
                                      </p:tavLst>
                                    </p:anim>
                                    <p:anim calcmode="lin" valueType="num">
                                      <p:cBhvr>
                                        <p:cTn id="17" dur="500" fill="hold"/>
                                        <p:tgtEl>
                                          <p:spTgt spid="2"/>
                                        </p:tgtEl>
                                        <p:attrNameLst>
                                          <p:attrName>ppt_h</p:attrName>
                                        </p:attrNameLst>
                                      </p:cBhvr>
                                      <p:tavLst>
                                        <p:tav tm="0">
                                          <p:val>
                                            <p:fltVal val="0"/>
                                          </p:val>
                                        </p:tav>
                                        <p:tav tm="100000">
                                          <p:val>
                                            <p:strVal val="#ppt_h"/>
                                          </p:val>
                                        </p:tav>
                                      </p:tavLst>
                                    </p:anim>
                                  </p:childTnLst>
                                </p:cTn>
                              </p:par>
                            </p:childTnLst>
                          </p:cTn>
                        </p:par>
                        <p:par>
                          <p:cTn id="18" fill="hold">
                            <p:stCondLst>
                              <p:cond delay="1500"/>
                            </p:stCondLst>
                            <p:childTnLst>
                              <p:par>
                                <p:cTn id="19" presetID="17" presetClass="entr" presetSubtype="1"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ppt_x</p:attrName>
                                        </p:attrNameLst>
                                      </p:cBhvr>
                                      <p:tavLst>
                                        <p:tav tm="0">
                                          <p:val>
                                            <p:strVal val="#ppt_x"/>
                                          </p:val>
                                        </p:tav>
                                        <p:tav tm="100000">
                                          <p:val>
                                            <p:strVal val="#ppt_x"/>
                                          </p:val>
                                        </p:tav>
                                      </p:tavLst>
                                    </p:anim>
                                    <p:anim calcmode="lin" valueType="num">
                                      <p:cBhvr>
                                        <p:cTn id="22" dur="500" fill="hold"/>
                                        <p:tgtEl>
                                          <p:spTgt spid="4"/>
                                        </p:tgtEl>
                                        <p:attrNameLst>
                                          <p:attrName>ppt_y</p:attrName>
                                        </p:attrNameLst>
                                      </p:cBhvr>
                                      <p:tavLst>
                                        <p:tav tm="0">
                                          <p:val>
                                            <p:strVal val="#ppt_y-#ppt_h/2"/>
                                          </p:val>
                                        </p:tav>
                                        <p:tav tm="100000">
                                          <p:val>
                                            <p:strVal val="#ppt_y"/>
                                          </p:val>
                                        </p:tav>
                                      </p:tavLst>
                                    </p:anim>
                                    <p:anim calcmode="lin" valueType="num">
                                      <p:cBhvr>
                                        <p:cTn id="23" dur="500" fill="hold"/>
                                        <p:tgtEl>
                                          <p:spTgt spid="4"/>
                                        </p:tgtEl>
                                        <p:attrNameLst>
                                          <p:attrName>ppt_w</p:attrName>
                                        </p:attrNameLst>
                                      </p:cBhvr>
                                      <p:tavLst>
                                        <p:tav tm="0">
                                          <p:val>
                                            <p:strVal val="#ppt_w"/>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childTnLst>
                                </p:cTn>
                              </p:par>
                            </p:childTnLst>
                          </p:cTn>
                        </p:par>
                        <p:par>
                          <p:cTn id="25" fill="hold">
                            <p:stCondLst>
                              <p:cond delay="2000"/>
                            </p:stCondLst>
                            <p:childTnLst>
                              <p:par>
                                <p:cTn id="26" presetID="17" presetClass="entr" presetSubtype="1"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ppt_x</p:attrName>
                                        </p:attrNameLst>
                                      </p:cBhvr>
                                      <p:tavLst>
                                        <p:tav tm="0">
                                          <p:val>
                                            <p:strVal val="#ppt_x"/>
                                          </p:val>
                                        </p:tav>
                                        <p:tav tm="100000">
                                          <p:val>
                                            <p:strVal val="#ppt_x"/>
                                          </p:val>
                                        </p:tav>
                                      </p:tavLst>
                                    </p:anim>
                                    <p:anim calcmode="lin" valueType="num">
                                      <p:cBhvr>
                                        <p:cTn id="29" dur="500" fill="hold"/>
                                        <p:tgtEl>
                                          <p:spTgt spid="10"/>
                                        </p:tgtEl>
                                        <p:attrNameLst>
                                          <p:attrName>ppt_y</p:attrName>
                                        </p:attrNameLst>
                                      </p:cBhvr>
                                      <p:tavLst>
                                        <p:tav tm="0">
                                          <p:val>
                                            <p:strVal val="#ppt_y-#ppt_h/2"/>
                                          </p:val>
                                        </p:tav>
                                        <p:tav tm="100000">
                                          <p:val>
                                            <p:strVal val="#ppt_y"/>
                                          </p:val>
                                        </p:tav>
                                      </p:tavLst>
                                    </p:anim>
                                    <p:anim calcmode="lin" valueType="num">
                                      <p:cBhvr>
                                        <p:cTn id="30" dur="500" fill="hold"/>
                                        <p:tgtEl>
                                          <p:spTgt spid="10"/>
                                        </p:tgtEl>
                                        <p:attrNameLst>
                                          <p:attrName>ppt_w</p:attrName>
                                        </p:attrNameLst>
                                      </p:cBhvr>
                                      <p:tavLst>
                                        <p:tav tm="0">
                                          <p:val>
                                            <p:strVal val="#ppt_w"/>
                                          </p:val>
                                        </p:tav>
                                        <p:tav tm="100000">
                                          <p:val>
                                            <p:strVal val="#ppt_w"/>
                                          </p:val>
                                        </p:tav>
                                      </p:tavLst>
                                    </p:anim>
                                    <p:anim calcmode="lin" valueType="num">
                                      <p:cBhvr>
                                        <p:cTn id="31" dur="500" fill="hold"/>
                                        <p:tgtEl>
                                          <p:spTgt spid="10"/>
                                        </p:tgtEl>
                                        <p:attrNameLst>
                                          <p:attrName>ppt_h</p:attrName>
                                        </p:attrNameLst>
                                      </p:cBhvr>
                                      <p:tavLst>
                                        <p:tav tm="0">
                                          <p:val>
                                            <p:fltVal val="0"/>
                                          </p:val>
                                        </p:tav>
                                        <p:tav tm="100000">
                                          <p:val>
                                            <p:strVal val="#ppt_h"/>
                                          </p:val>
                                        </p:tav>
                                      </p:tavLst>
                                    </p:anim>
                                  </p:childTnLst>
                                </p:cTn>
                              </p:par>
                            </p:childTnLst>
                          </p:cTn>
                        </p:par>
                        <p:par>
                          <p:cTn id="32" fill="hold">
                            <p:stCondLst>
                              <p:cond delay="2500"/>
                            </p:stCondLst>
                            <p:childTnLst>
                              <p:par>
                                <p:cTn id="33" presetID="2" presetClass="entr" presetSubtype="4" accel="50000" decel="50000" fill="hold" nodeType="after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par>
                                <p:cTn id="37" presetID="2" presetClass="entr" presetSubtype="2" accel="50000" decel="50000"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1+#ppt_w/2"/>
                                          </p:val>
                                        </p:tav>
                                        <p:tav tm="100000">
                                          <p:val>
                                            <p:strVal val="#ppt_x"/>
                                          </p:val>
                                        </p:tav>
                                      </p:tavLst>
                                    </p:anim>
                                    <p:anim calcmode="lin" valueType="num">
                                      <p:cBhvr additive="base">
                                        <p:cTn id="40" dur="500" fill="hold"/>
                                        <p:tgtEl>
                                          <p:spTgt spid="12"/>
                                        </p:tgtEl>
                                        <p:attrNameLst>
                                          <p:attrName>ppt_y</p:attrName>
                                        </p:attrNameLst>
                                      </p:cBhvr>
                                      <p:tavLst>
                                        <p:tav tm="0">
                                          <p:val>
                                            <p:strVal val="#ppt_y"/>
                                          </p:val>
                                        </p:tav>
                                        <p:tav tm="100000">
                                          <p:val>
                                            <p:strVal val="#ppt_y"/>
                                          </p:val>
                                        </p:tav>
                                      </p:tavLst>
                                    </p:anim>
                                  </p:childTnLst>
                                </p:cTn>
                              </p:par>
                            </p:childTnLst>
                          </p:cTn>
                        </p:par>
                        <p:par>
                          <p:cTn id="41" fill="hold">
                            <p:stCondLst>
                              <p:cond delay="3000"/>
                            </p:stCondLst>
                            <p:childTnLst>
                              <p:par>
                                <p:cTn id="42" presetID="2" presetClass="entr" presetSubtype="4" accel="50000" decel="50000" fill="hold" nodeType="after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additive="base">
                                        <p:cTn id="44" dur="500" fill="hold"/>
                                        <p:tgtEl>
                                          <p:spTgt spid="18"/>
                                        </p:tgtEl>
                                        <p:attrNameLst>
                                          <p:attrName>ppt_x</p:attrName>
                                        </p:attrNameLst>
                                      </p:cBhvr>
                                      <p:tavLst>
                                        <p:tav tm="0">
                                          <p:val>
                                            <p:strVal val="#ppt_x"/>
                                          </p:val>
                                        </p:tav>
                                        <p:tav tm="100000">
                                          <p:val>
                                            <p:strVal val="#ppt_x"/>
                                          </p:val>
                                        </p:tav>
                                      </p:tavLst>
                                    </p:anim>
                                    <p:anim calcmode="lin" valueType="num">
                                      <p:cBhvr additive="base">
                                        <p:cTn id="45" dur="500" fill="hold"/>
                                        <p:tgtEl>
                                          <p:spTgt spid="18"/>
                                        </p:tgtEl>
                                        <p:attrNameLst>
                                          <p:attrName>ppt_y</p:attrName>
                                        </p:attrNameLst>
                                      </p:cBhvr>
                                      <p:tavLst>
                                        <p:tav tm="0">
                                          <p:val>
                                            <p:strVal val="1+#ppt_h/2"/>
                                          </p:val>
                                        </p:tav>
                                        <p:tav tm="100000">
                                          <p:val>
                                            <p:strVal val="#ppt_y"/>
                                          </p:val>
                                        </p:tav>
                                      </p:tavLst>
                                    </p:anim>
                                  </p:childTnLst>
                                </p:cTn>
                              </p:par>
                              <p:par>
                                <p:cTn id="46" presetID="2" presetClass="entr" presetSubtype="2" accel="50000" decel="50000" fill="hold" nodeType="withEffect">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cBhvr additive="base">
                                        <p:cTn id="48" dur="500" fill="hold"/>
                                        <p:tgtEl>
                                          <p:spTgt spid="13"/>
                                        </p:tgtEl>
                                        <p:attrNameLst>
                                          <p:attrName>ppt_x</p:attrName>
                                        </p:attrNameLst>
                                      </p:cBhvr>
                                      <p:tavLst>
                                        <p:tav tm="0">
                                          <p:val>
                                            <p:strVal val="1+#ppt_w/2"/>
                                          </p:val>
                                        </p:tav>
                                        <p:tav tm="100000">
                                          <p:val>
                                            <p:strVal val="#ppt_x"/>
                                          </p:val>
                                        </p:tav>
                                      </p:tavLst>
                                    </p:anim>
                                    <p:anim calcmode="lin" valueType="num">
                                      <p:cBhvr additive="base">
                                        <p:cTn id="49" dur="500" fill="hold"/>
                                        <p:tgtEl>
                                          <p:spTgt spid="13"/>
                                        </p:tgtEl>
                                        <p:attrNameLst>
                                          <p:attrName>ppt_y</p:attrName>
                                        </p:attrNameLst>
                                      </p:cBhvr>
                                      <p:tavLst>
                                        <p:tav tm="0">
                                          <p:val>
                                            <p:strVal val="#ppt_y"/>
                                          </p:val>
                                        </p:tav>
                                        <p:tav tm="100000">
                                          <p:val>
                                            <p:strVal val="#ppt_y"/>
                                          </p:val>
                                        </p:tav>
                                      </p:tavLst>
                                    </p:anim>
                                  </p:childTnLst>
                                </p:cTn>
                              </p:par>
                            </p:childTnLst>
                          </p:cTn>
                        </p:par>
                        <p:par>
                          <p:cTn id="50" fill="hold">
                            <p:stCondLst>
                              <p:cond delay="3500"/>
                            </p:stCondLst>
                            <p:childTnLst>
                              <p:par>
                                <p:cTn id="51" presetID="2" presetClass="entr" presetSubtype="4" accel="50000" decel="50000" fill="hold" nodeType="afterEffect">
                                  <p:stCondLst>
                                    <p:cond delay="0"/>
                                  </p:stCondLst>
                                  <p:childTnLst>
                                    <p:set>
                                      <p:cBhvr>
                                        <p:cTn id="52" dur="1" fill="hold">
                                          <p:stCondLst>
                                            <p:cond delay="0"/>
                                          </p:stCondLst>
                                        </p:cTn>
                                        <p:tgtEl>
                                          <p:spTgt spid="15"/>
                                        </p:tgtEl>
                                        <p:attrNameLst>
                                          <p:attrName>style.visibility</p:attrName>
                                        </p:attrNameLst>
                                      </p:cBhvr>
                                      <p:to>
                                        <p:strVal val="visible"/>
                                      </p:to>
                                    </p:set>
                                    <p:anim calcmode="lin" valueType="num">
                                      <p:cBhvr additive="base">
                                        <p:cTn id="53" dur="500" fill="hold"/>
                                        <p:tgtEl>
                                          <p:spTgt spid="15"/>
                                        </p:tgtEl>
                                        <p:attrNameLst>
                                          <p:attrName>ppt_x</p:attrName>
                                        </p:attrNameLst>
                                      </p:cBhvr>
                                      <p:tavLst>
                                        <p:tav tm="0">
                                          <p:val>
                                            <p:strVal val="#ppt_x"/>
                                          </p:val>
                                        </p:tav>
                                        <p:tav tm="100000">
                                          <p:val>
                                            <p:strVal val="#ppt_x"/>
                                          </p:val>
                                        </p:tav>
                                      </p:tavLst>
                                    </p:anim>
                                    <p:anim calcmode="lin" valueType="num">
                                      <p:cBhvr additive="base">
                                        <p:cTn id="54" dur="500" fill="hold"/>
                                        <p:tgtEl>
                                          <p:spTgt spid="15"/>
                                        </p:tgtEl>
                                        <p:attrNameLst>
                                          <p:attrName>ppt_y</p:attrName>
                                        </p:attrNameLst>
                                      </p:cBhvr>
                                      <p:tavLst>
                                        <p:tav tm="0">
                                          <p:val>
                                            <p:strVal val="1+#ppt_h/2"/>
                                          </p:val>
                                        </p:tav>
                                        <p:tav tm="100000">
                                          <p:val>
                                            <p:strVal val="#ppt_y"/>
                                          </p:val>
                                        </p:tav>
                                      </p:tavLst>
                                    </p:anim>
                                  </p:childTnLst>
                                </p:cTn>
                              </p:par>
                              <p:par>
                                <p:cTn id="55" presetID="2" presetClass="entr" presetSubtype="2" accel="50000" decel="50000" fill="hold" nodeType="withEffect">
                                  <p:stCondLst>
                                    <p:cond delay="0"/>
                                  </p:stCondLst>
                                  <p:childTnLst>
                                    <p:set>
                                      <p:cBhvr>
                                        <p:cTn id="56" dur="1" fill="hold">
                                          <p:stCondLst>
                                            <p:cond delay="0"/>
                                          </p:stCondLst>
                                        </p:cTn>
                                        <p:tgtEl>
                                          <p:spTgt spid="14"/>
                                        </p:tgtEl>
                                        <p:attrNameLst>
                                          <p:attrName>style.visibility</p:attrName>
                                        </p:attrNameLst>
                                      </p:cBhvr>
                                      <p:to>
                                        <p:strVal val="visible"/>
                                      </p:to>
                                    </p:set>
                                    <p:anim calcmode="lin" valueType="num">
                                      <p:cBhvr additive="base">
                                        <p:cTn id="57" dur="500" fill="hold"/>
                                        <p:tgtEl>
                                          <p:spTgt spid="14"/>
                                        </p:tgtEl>
                                        <p:attrNameLst>
                                          <p:attrName>ppt_x</p:attrName>
                                        </p:attrNameLst>
                                      </p:cBhvr>
                                      <p:tavLst>
                                        <p:tav tm="0">
                                          <p:val>
                                            <p:strVal val="1+#ppt_w/2"/>
                                          </p:val>
                                        </p:tav>
                                        <p:tav tm="100000">
                                          <p:val>
                                            <p:strVal val="#ppt_x"/>
                                          </p:val>
                                        </p:tav>
                                      </p:tavLst>
                                    </p:anim>
                                    <p:anim calcmode="lin" valueType="num">
                                      <p:cBhvr additive="base">
                                        <p:cTn id="5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6"/>
          <p:cNvGrpSpPr/>
          <p:nvPr/>
        </p:nvGrpSpPr>
        <p:grpSpPr>
          <a:xfrm>
            <a:off x="4679421" y="1900768"/>
            <a:ext cx="2510367" cy="4114801"/>
            <a:chOff x="3508375" y="1425575"/>
            <a:chExt cx="1882775" cy="3086101"/>
          </a:xfrm>
        </p:grpSpPr>
        <p:sp>
          <p:nvSpPr>
            <p:cNvPr id="1029" name="Freeform 5"/>
            <p:cNvSpPr>
              <a:spLocks/>
            </p:cNvSpPr>
            <p:nvPr/>
          </p:nvSpPr>
          <p:spPr bwMode="auto">
            <a:xfrm>
              <a:off x="4619625" y="1911350"/>
              <a:ext cx="471488" cy="144463"/>
            </a:xfrm>
            <a:custGeom>
              <a:avLst/>
              <a:gdLst/>
              <a:ahLst/>
              <a:cxnLst>
                <a:cxn ang="0">
                  <a:pos x="0" y="40"/>
                </a:cxn>
                <a:cxn ang="0">
                  <a:pos x="160" y="0"/>
                </a:cxn>
                <a:cxn ang="0">
                  <a:pos x="223" y="0"/>
                </a:cxn>
                <a:cxn ang="0">
                  <a:pos x="297" y="91"/>
                </a:cxn>
                <a:cxn ang="0">
                  <a:pos x="0" y="40"/>
                </a:cxn>
              </a:cxnLst>
              <a:rect l="0" t="0" r="r" b="b"/>
              <a:pathLst>
                <a:path w="297" h="91">
                  <a:moveTo>
                    <a:pt x="0" y="40"/>
                  </a:moveTo>
                  <a:lnTo>
                    <a:pt x="160" y="0"/>
                  </a:lnTo>
                  <a:lnTo>
                    <a:pt x="223" y="0"/>
                  </a:lnTo>
                  <a:lnTo>
                    <a:pt x="297" y="91"/>
                  </a:lnTo>
                  <a:lnTo>
                    <a:pt x="0" y="40"/>
                  </a:lnTo>
                  <a:close/>
                </a:path>
              </a:pathLst>
            </a:custGeom>
            <a:solidFill>
              <a:schemeClr val="accent1">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0" name="Freeform 6"/>
            <p:cNvSpPr>
              <a:spLocks/>
            </p:cNvSpPr>
            <p:nvPr/>
          </p:nvSpPr>
          <p:spPr bwMode="auto">
            <a:xfrm>
              <a:off x="4249738" y="1876425"/>
              <a:ext cx="369888" cy="200025"/>
            </a:xfrm>
            <a:custGeom>
              <a:avLst/>
              <a:gdLst/>
              <a:ahLst/>
              <a:cxnLst>
                <a:cxn ang="0">
                  <a:pos x="233" y="62"/>
                </a:cxn>
                <a:cxn ang="0">
                  <a:pos x="0" y="126"/>
                </a:cxn>
                <a:cxn ang="0">
                  <a:pos x="8" y="19"/>
                </a:cxn>
                <a:cxn ang="0">
                  <a:pos x="100" y="0"/>
                </a:cxn>
                <a:cxn ang="0">
                  <a:pos x="233" y="62"/>
                </a:cxn>
              </a:cxnLst>
              <a:rect l="0" t="0" r="r" b="b"/>
              <a:pathLst>
                <a:path w="233" h="126">
                  <a:moveTo>
                    <a:pt x="233" y="62"/>
                  </a:moveTo>
                  <a:lnTo>
                    <a:pt x="0" y="126"/>
                  </a:lnTo>
                  <a:lnTo>
                    <a:pt x="8" y="19"/>
                  </a:lnTo>
                  <a:lnTo>
                    <a:pt x="100" y="0"/>
                  </a:lnTo>
                  <a:lnTo>
                    <a:pt x="233" y="62"/>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1" name="Freeform 7"/>
            <p:cNvSpPr>
              <a:spLocks/>
            </p:cNvSpPr>
            <p:nvPr/>
          </p:nvSpPr>
          <p:spPr bwMode="auto">
            <a:xfrm>
              <a:off x="3708400" y="2071688"/>
              <a:ext cx="496888" cy="1049338"/>
            </a:xfrm>
            <a:custGeom>
              <a:avLst/>
              <a:gdLst/>
              <a:ahLst/>
              <a:cxnLst>
                <a:cxn ang="0">
                  <a:pos x="0" y="549"/>
                </a:cxn>
                <a:cxn ang="0">
                  <a:pos x="42" y="212"/>
                </a:cxn>
                <a:cxn ang="0">
                  <a:pos x="187" y="0"/>
                </a:cxn>
                <a:cxn ang="0">
                  <a:pos x="191" y="0"/>
                </a:cxn>
                <a:cxn ang="0">
                  <a:pos x="313" y="661"/>
                </a:cxn>
                <a:cxn ang="0">
                  <a:pos x="0" y="549"/>
                </a:cxn>
              </a:cxnLst>
              <a:rect l="0" t="0" r="r" b="b"/>
              <a:pathLst>
                <a:path w="313" h="661">
                  <a:moveTo>
                    <a:pt x="0" y="549"/>
                  </a:moveTo>
                  <a:lnTo>
                    <a:pt x="42" y="212"/>
                  </a:lnTo>
                  <a:lnTo>
                    <a:pt x="187" y="0"/>
                  </a:lnTo>
                  <a:lnTo>
                    <a:pt x="191" y="0"/>
                  </a:lnTo>
                  <a:lnTo>
                    <a:pt x="313" y="661"/>
                  </a:lnTo>
                  <a:lnTo>
                    <a:pt x="0" y="549"/>
                  </a:lnTo>
                  <a:close/>
                </a:path>
              </a:pathLst>
            </a:custGeom>
            <a:solidFill>
              <a:schemeClr val="accent1">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2" name="Freeform 8"/>
            <p:cNvSpPr>
              <a:spLocks/>
            </p:cNvSpPr>
            <p:nvPr/>
          </p:nvSpPr>
          <p:spPr bwMode="auto">
            <a:xfrm>
              <a:off x="4011613" y="2071688"/>
              <a:ext cx="503238" cy="1049338"/>
            </a:xfrm>
            <a:custGeom>
              <a:avLst/>
              <a:gdLst/>
              <a:ahLst/>
              <a:cxnLst>
                <a:cxn ang="0">
                  <a:pos x="150" y="3"/>
                </a:cxn>
                <a:cxn ang="0">
                  <a:pos x="317" y="228"/>
                </a:cxn>
                <a:cxn ang="0">
                  <a:pos x="122" y="661"/>
                </a:cxn>
                <a:cxn ang="0">
                  <a:pos x="0" y="0"/>
                </a:cxn>
                <a:cxn ang="0">
                  <a:pos x="150" y="3"/>
                </a:cxn>
              </a:cxnLst>
              <a:rect l="0" t="0" r="r" b="b"/>
              <a:pathLst>
                <a:path w="317" h="661">
                  <a:moveTo>
                    <a:pt x="150" y="3"/>
                  </a:moveTo>
                  <a:lnTo>
                    <a:pt x="317" y="228"/>
                  </a:lnTo>
                  <a:lnTo>
                    <a:pt x="122" y="661"/>
                  </a:lnTo>
                  <a:lnTo>
                    <a:pt x="0" y="0"/>
                  </a:lnTo>
                  <a:lnTo>
                    <a:pt x="150" y="3"/>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3" name="Freeform 9"/>
            <p:cNvSpPr>
              <a:spLocks/>
            </p:cNvSpPr>
            <p:nvPr/>
          </p:nvSpPr>
          <p:spPr bwMode="auto">
            <a:xfrm>
              <a:off x="4362450" y="3494088"/>
              <a:ext cx="479425" cy="866775"/>
            </a:xfrm>
            <a:custGeom>
              <a:avLst/>
              <a:gdLst/>
              <a:ahLst/>
              <a:cxnLst>
                <a:cxn ang="0">
                  <a:pos x="290" y="357"/>
                </a:cxn>
                <a:cxn ang="0">
                  <a:pos x="82" y="225"/>
                </a:cxn>
                <a:cxn ang="0">
                  <a:pos x="82" y="546"/>
                </a:cxn>
                <a:cxn ang="0">
                  <a:pos x="2" y="10"/>
                </a:cxn>
                <a:cxn ang="0">
                  <a:pos x="2" y="10"/>
                </a:cxn>
                <a:cxn ang="0">
                  <a:pos x="0" y="0"/>
                </a:cxn>
                <a:cxn ang="0">
                  <a:pos x="302" y="296"/>
                </a:cxn>
                <a:cxn ang="0">
                  <a:pos x="290" y="357"/>
                </a:cxn>
              </a:cxnLst>
              <a:rect l="0" t="0" r="r" b="b"/>
              <a:pathLst>
                <a:path w="302" h="546">
                  <a:moveTo>
                    <a:pt x="290" y="357"/>
                  </a:moveTo>
                  <a:lnTo>
                    <a:pt x="82" y="225"/>
                  </a:lnTo>
                  <a:lnTo>
                    <a:pt x="82" y="546"/>
                  </a:lnTo>
                  <a:lnTo>
                    <a:pt x="2" y="10"/>
                  </a:lnTo>
                  <a:lnTo>
                    <a:pt x="2" y="10"/>
                  </a:lnTo>
                  <a:lnTo>
                    <a:pt x="0" y="0"/>
                  </a:lnTo>
                  <a:lnTo>
                    <a:pt x="302" y="296"/>
                  </a:lnTo>
                  <a:lnTo>
                    <a:pt x="290" y="357"/>
                  </a:lnTo>
                  <a:close/>
                </a:path>
              </a:pathLst>
            </a:custGeom>
            <a:solidFill>
              <a:schemeClr val="accent1">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4" name="Freeform 10"/>
            <p:cNvSpPr>
              <a:spLocks/>
            </p:cNvSpPr>
            <p:nvPr/>
          </p:nvSpPr>
          <p:spPr bwMode="auto">
            <a:xfrm>
              <a:off x="3508375" y="2962275"/>
              <a:ext cx="976313" cy="511175"/>
            </a:xfrm>
            <a:custGeom>
              <a:avLst/>
              <a:gdLst/>
              <a:ahLst/>
              <a:cxnLst>
                <a:cxn ang="0">
                  <a:pos x="0" y="49"/>
                </a:cxn>
                <a:cxn ang="0">
                  <a:pos x="100" y="0"/>
                </a:cxn>
                <a:cxn ang="0">
                  <a:pos x="233" y="177"/>
                </a:cxn>
                <a:cxn ang="0">
                  <a:pos x="439" y="100"/>
                </a:cxn>
                <a:cxn ang="0">
                  <a:pos x="615" y="223"/>
                </a:cxn>
                <a:cxn ang="0">
                  <a:pos x="608" y="225"/>
                </a:cxn>
                <a:cxn ang="0">
                  <a:pos x="610" y="225"/>
                </a:cxn>
                <a:cxn ang="0">
                  <a:pos x="286" y="322"/>
                </a:cxn>
                <a:cxn ang="0">
                  <a:pos x="191" y="235"/>
                </a:cxn>
                <a:cxn ang="0">
                  <a:pos x="110" y="56"/>
                </a:cxn>
                <a:cxn ang="0">
                  <a:pos x="44" y="87"/>
                </a:cxn>
                <a:cxn ang="0">
                  <a:pos x="0" y="49"/>
                </a:cxn>
              </a:cxnLst>
              <a:rect l="0" t="0" r="r" b="b"/>
              <a:pathLst>
                <a:path w="615" h="322">
                  <a:moveTo>
                    <a:pt x="0" y="49"/>
                  </a:moveTo>
                  <a:lnTo>
                    <a:pt x="100" y="0"/>
                  </a:lnTo>
                  <a:lnTo>
                    <a:pt x="233" y="177"/>
                  </a:lnTo>
                  <a:lnTo>
                    <a:pt x="439" y="100"/>
                  </a:lnTo>
                  <a:lnTo>
                    <a:pt x="615" y="223"/>
                  </a:lnTo>
                  <a:lnTo>
                    <a:pt x="608" y="225"/>
                  </a:lnTo>
                  <a:lnTo>
                    <a:pt x="610" y="225"/>
                  </a:lnTo>
                  <a:lnTo>
                    <a:pt x="286" y="322"/>
                  </a:lnTo>
                  <a:lnTo>
                    <a:pt x="191" y="235"/>
                  </a:lnTo>
                  <a:lnTo>
                    <a:pt x="110" y="56"/>
                  </a:lnTo>
                  <a:lnTo>
                    <a:pt x="44" y="87"/>
                  </a:lnTo>
                  <a:lnTo>
                    <a:pt x="0" y="49"/>
                  </a:lnTo>
                  <a:close/>
                </a:path>
              </a:pathLst>
            </a:custGeom>
            <a:solidFill>
              <a:schemeClr val="accent1">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5" name="Freeform 11"/>
            <p:cNvSpPr>
              <a:spLocks/>
            </p:cNvSpPr>
            <p:nvPr/>
          </p:nvSpPr>
          <p:spPr bwMode="auto">
            <a:xfrm>
              <a:off x="4408488" y="1425575"/>
              <a:ext cx="211138" cy="549275"/>
            </a:xfrm>
            <a:custGeom>
              <a:avLst/>
              <a:gdLst/>
              <a:ahLst/>
              <a:cxnLst>
                <a:cxn ang="0">
                  <a:pos x="123" y="0"/>
                </a:cxn>
                <a:cxn ang="0">
                  <a:pos x="133" y="346"/>
                </a:cxn>
                <a:cxn ang="0">
                  <a:pos x="0" y="284"/>
                </a:cxn>
                <a:cxn ang="0">
                  <a:pos x="123" y="0"/>
                </a:cxn>
              </a:cxnLst>
              <a:rect l="0" t="0" r="r" b="b"/>
              <a:pathLst>
                <a:path w="133" h="346">
                  <a:moveTo>
                    <a:pt x="123" y="0"/>
                  </a:moveTo>
                  <a:lnTo>
                    <a:pt x="133" y="346"/>
                  </a:lnTo>
                  <a:lnTo>
                    <a:pt x="0" y="284"/>
                  </a:lnTo>
                  <a:lnTo>
                    <a:pt x="123" y="0"/>
                  </a:lnTo>
                  <a:close/>
                </a:path>
              </a:pathLst>
            </a:custGeom>
            <a:solidFill>
              <a:schemeClr val="accent1">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6" name="Freeform 12"/>
            <p:cNvSpPr>
              <a:spLocks/>
            </p:cNvSpPr>
            <p:nvPr/>
          </p:nvSpPr>
          <p:spPr bwMode="auto">
            <a:xfrm>
              <a:off x="4249738" y="1974850"/>
              <a:ext cx="908050" cy="458788"/>
            </a:xfrm>
            <a:custGeom>
              <a:avLst/>
              <a:gdLst/>
              <a:ahLst/>
              <a:cxnLst>
                <a:cxn ang="0">
                  <a:pos x="315" y="153"/>
                </a:cxn>
                <a:cxn ang="0">
                  <a:pos x="167" y="289"/>
                </a:cxn>
                <a:cxn ang="0">
                  <a:pos x="0" y="64"/>
                </a:cxn>
                <a:cxn ang="0">
                  <a:pos x="233" y="0"/>
                </a:cxn>
                <a:cxn ang="0">
                  <a:pos x="530" y="51"/>
                </a:cxn>
                <a:cxn ang="0">
                  <a:pos x="572" y="182"/>
                </a:cxn>
                <a:cxn ang="0">
                  <a:pos x="315" y="153"/>
                </a:cxn>
              </a:cxnLst>
              <a:rect l="0" t="0" r="r" b="b"/>
              <a:pathLst>
                <a:path w="572" h="289">
                  <a:moveTo>
                    <a:pt x="315" y="153"/>
                  </a:moveTo>
                  <a:lnTo>
                    <a:pt x="167" y="289"/>
                  </a:lnTo>
                  <a:lnTo>
                    <a:pt x="0" y="64"/>
                  </a:lnTo>
                  <a:lnTo>
                    <a:pt x="233" y="0"/>
                  </a:lnTo>
                  <a:lnTo>
                    <a:pt x="530" y="51"/>
                  </a:lnTo>
                  <a:lnTo>
                    <a:pt x="572" y="182"/>
                  </a:lnTo>
                  <a:lnTo>
                    <a:pt x="315" y="153"/>
                  </a:lnTo>
                  <a:close/>
                </a:path>
              </a:pathLst>
            </a:custGeom>
            <a:solidFill>
              <a:schemeClr val="accent1">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7" name="Freeform 13"/>
            <p:cNvSpPr>
              <a:spLocks/>
            </p:cNvSpPr>
            <p:nvPr/>
          </p:nvSpPr>
          <p:spPr bwMode="auto">
            <a:xfrm>
              <a:off x="4603750" y="1425575"/>
              <a:ext cx="269875" cy="549275"/>
            </a:xfrm>
            <a:custGeom>
              <a:avLst/>
              <a:gdLst/>
              <a:ahLst/>
              <a:cxnLst>
                <a:cxn ang="0">
                  <a:pos x="170" y="306"/>
                </a:cxn>
                <a:cxn ang="0">
                  <a:pos x="10" y="346"/>
                </a:cxn>
                <a:cxn ang="0">
                  <a:pos x="0" y="0"/>
                </a:cxn>
                <a:cxn ang="0">
                  <a:pos x="170" y="306"/>
                </a:cxn>
              </a:cxnLst>
              <a:rect l="0" t="0" r="r" b="b"/>
              <a:pathLst>
                <a:path w="170" h="346">
                  <a:moveTo>
                    <a:pt x="170" y="306"/>
                  </a:moveTo>
                  <a:lnTo>
                    <a:pt x="10" y="346"/>
                  </a:lnTo>
                  <a:lnTo>
                    <a:pt x="0" y="0"/>
                  </a:lnTo>
                  <a:lnTo>
                    <a:pt x="170" y="306"/>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8" name="Freeform 14"/>
            <p:cNvSpPr>
              <a:spLocks/>
            </p:cNvSpPr>
            <p:nvPr/>
          </p:nvSpPr>
          <p:spPr bwMode="auto">
            <a:xfrm>
              <a:off x="3667125" y="2943225"/>
              <a:ext cx="538163" cy="300038"/>
            </a:xfrm>
            <a:custGeom>
              <a:avLst/>
              <a:gdLst/>
              <a:ahLst/>
              <a:cxnLst>
                <a:cxn ang="0">
                  <a:pos x="0" y="12"/>
                </a:cxn>
                <a:cxn ang="0">
                  <a:pos x="26" y="0"/>
                </a:cxn>
                <a:cxn ang="0">
                  <a:pos x="339" y="112"/>
                </a:cxn>
                <a:cxn ang="0">
                  <a:pos x="133" y="189"/>
                </a:cxn>
                <a:cxn ang="0">
                  <a:pos x="0" y="12"/>
                </a:cxn>
              </a:cxnLst>
              <a:rect l="0" t="0" r="r" b="b"/>
              <a:pathLst>
                <a:path w="339" h="189">
                  <a:moveTo>
                    <a:pt x="0" y="12"/>
                  </a:moveTo>
                  <a:lnTo>
                    <a:pt x="26" y="0"/>
                  </a:lnTo>
                  <a:lnTo>
                    <a:pt x="339" y="112"/>
                  </a:lnTo>
                  <a:lnTo>
                    <a:pt x="133" y="189"/>
                  </a:lnTo>
                  <a:lnTo>
                    <a:pt x="0" y="12"/>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9" name="Freeform 15"/>
            <p:cNvSpPr>
              <a:spLocks/>
            </p:cNvSpPr>
            <p:nvPr/>
          </p:nvSpPr>
          <p:spPr bwMode="auto">
            <a:xfrm>
              <a:off x="3962400" y="3316288"/>
              <a:ext cx="919163" cy="647700"/>
            </a:xfrm>
            <a:custGeom>
              <a:avLst/>
              <a:gdLst/>
              <a:ahLst/>
              <a:cxnLst>
                <a:cxn ang="0">
                  <a:pos x="0" y="99"/>
                </a:cxn>
                <a:cxn ang="0">
                  <a:pos x="324" y="2"/>
                </a:cxn>
                <a:cxn ang="0">
                  <a:pos x="329" y="0"/>
                </a:cxn>
                <a:cxn ang="0">
                  <a:pos x="453" y="184"/>
                </a:cxn>
                <a:cxn ang="0">
                  <a:pos x="535" y="102"/>
                </a:cxn>
                <a:cxn ang="0">
                  <a:pos x="579" y="216"/>
                </a:cxn>
                <a:cxn ang="0">
                  <a:pos x="554" y="408"/>
                </a:cxn>
                <a:cxn ang="0">
                  <a:pos x="252" y="112"/>
                </a:cxn>
                <a:cxn ang="0">
                  <a:pos x="254" y="122"/>
                </a:cxn>
                <a:cxn ang="0">
                  <a:pos x="254" y="122"/>
                </a:cxn>
                <a:cxn ang="0">
                  <a:pos x="182" y="185"/>
                </a:cxn>
                <a:cxn ang="0">
                  <a:pos x="121" y="360"/>
                </a:cxn>
                <a:cxn ang="0">
                  <a:pos x="0" y="99"/>
                </a:cxn>
              </a:cxnLst>
              <a:rect l="0" t="0" r="r" b="b"/>
              <a:pathLst>
                <a:path w="579" h="408">
                  <a:moveTo>
                    <a:pt x="0" y="99"/>
                  </a:moveTo>
                  <a:lnTo>
                    <a:pt x="324" y="2"/>
                  </a:lnTo>
                  <a:lnTo>
                    <a:pt x="329" y="0"/>
                  </a:lnTo>
                  <a:lnTo>
                    <a:pt x="453" y="184"/>
                  </a:lnTo>
                  <a:lnTo>
                    <a:pt x="535" y="102"/>
                  </a:lnTo>
                  <a:lnTo>
                    <a:pt x="579" y="216"/>
                  </a:lnTo>
                  <a:lnTo>
                    <a:pt x="554" y="408"/>
                  </a:lnTo>
                  <a:lnTo>
                    <a:pt x="252" y="112"/>
                  </a:lnTo>
                  <a:lnTo>
                    <a:pt x="254" y="122"/>
                  </a:lnTo>
                  <a:lnTo>
                    <a:pt x="254" y="122"/>
                  </a:lnTo>
                  <a:lnTo>
                    <a:pt x="182" y="185"/>
                  </a:lnTo>
                  <a:lnTo>
                    <a:pt x="121" y="360"/>
                  </a:lnTo>
                  <a:lnTo>
                    <a:pt x="0" y="99"/>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0" name="Freeform 16"/>
            <p:cNvSpPr>
              <a:spLocks/>
            </p:cNvSpPr>
            <p:nvPr/>
          </p:nvSpPr>
          <p:spPr bwMode="auto">
            <a:xfrm>
              <a:off x="4484688" y="2792413"/>
              <a:ext cx="841375" cy="866775"/>
            </a:xfrm>
            <a:custGeom>
              <a:avLst/>
              <a:gdLst/>
              <a:ahLst/>
              <a:cxnLst>
                <a:cxn ang="0">
                  <a:pos x="0" y="330"/>
                </a:cxn>
                <a:cxn ang="0">
                  <a:pos x="276" y="247"/>
                </a:cxn>
                <a:cxn ang="0">
                  <a:pos x="298" y="25"/>
                </a:cxn>
                <a:cxn ang="0">
                  <a:pos x="419" y="0"/>
                </a:cxn>
                <a:cxn ang="0">
                  <a:pos x="530" y="245"/>
                </a:cxn>
                <a:cxn ang="0">
                  <a:pos x="400" y="435"/>
                </a:cxn>
                <a:cxn ang="0">
                  <a:pos x="250" y="546"/>
                </a:cxn>
                <a:cxn ang="0">
                  <a:pos x="206" y="432"/>
                </a:cxn>
                <a:cxn ang="0">
                  <a:pos x="124" y="514"/>
                </a:cxn>
                <a:cxn ang="0">
                  <a:pos x="0" y="330"/>
                </a:cxn>
                <a:cxn ang="0">
                  <a:pos x="2" y="330"/>
                </a:cxn>
                <a:cxn ang="0">
                  <a:pos x="0" y="330"/>
                </a:cxn>
              </a:cxnLst>
              <a:rect l="0" t="0" r="r" b="b"/>
              <a:pathLst>
                <a:path w="530" h="546">
                  <a:moveTo>
                    <a:pt x="0" y="330"/>
                  </a:moveTo>
                  <a:lnTo>
                    <a:pt x="276" y="247"/>
                  </a:lnTo>
                  <a:lnTo>
                    <a:pt x="298" y="25"/>
                  </a:lnTo>
                  <a:lnTo>
                    <a:pt x="419" y="0"/>
                  </a:lnTo>
                  <a:lnTo>
                    <a:pt x="530" y="245"/>
                  </a:lnTo>
                  <a:lnTo>
                    <a:pt x="400" y="435"/>
                  </a:lnTo>
                  <a:lnTo>
                    <a:pt x="250" y="546"/>
                  </a:lnTo>
                  <a:lnTo>
                    <a:pt x="206" y="432"/>
                  </a:lnTo>
                  <a:lnTo>
                    <a:pt x="124" y="514"/>
                  </a:lnTo>
                  <a:lnTo>
                    <a:pt x="0" y="330"/>
                  </a:lnTo>
                  <a:lnTo>
                    <a:pt x="2" y="330"/>
                  </a:lnTo>
                  <a:lnTo>
                    <a:pt x="0" y="330"/>
                  </a:lnTo>
                  <a:close/>
                </a:path>
              </a:pathLst>
            </a:custGeom>
            <a:solidFill>
              <a:schemeClr val="accent1">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1" name="Freeform 17"/>
            <p:cNvSpPr>
              <a:spLocks/>
            </p:cNvSpPr>
            <p:nvPr/>
          </p:nvSpPr>
          <p:spPr bwMode="auto">
            <a:xfrm>
              <a:off x="4205288" y="2433638"/>
              <a:ext cx="752475" cy="882650"/>
            </a:xfrm>
            <a:custGeom>
              <a:avLst/>
              <a:gdLst/>
              <a:ahLst/>
              <a:cxnLst>
                <a:cxn ang="0">
                  <a:pos x="176" y="556"/>
                </a:cxn>
                <a:cxn ang="0">
                  <a:pos x="0" y="433"/>
                </a:cxn>
                <a:cxn ang="0">
                  <a:pos x="195" y="0"/>
                </a:cxn>
                <a:cxn ang="0">
                  <a:pos x="474" y="251"/>
                </a:cxn>
                <a:cxn ang="0">
                  <a:pos x="254" y="231"/>
                </a:cxn>
                <a:cxn ang="0">
                  <a:pos x="176" y="556"/>
                </a:cxn>
              </a:cxnLst>
              <a:rect l="0" t="0" r="r" b="b"/>
              <a:pathLst>
                <a:path w="474" h="556">
                  <a:moveTo>
                    <a:pt x="176" y="556"/>
                  </a:moveTo>
                  <a:lnTo>
                    <a:pt x="0" y="433"/>
                  </a:lnTo>
                  <a:lnTo>
                    <a:pt x="195" y="0"/>
                  </a:lnTo>
                  <a:lnTo>
                    <a:pt x="474" y="251"/>
                  </a:lnTo>
                  <a:lnTo>
                    <a:pt x="254" y="231"/>
                  </a:lnTo>
                  <a:lnTo>
                    <a:pt x="176" y="556"/>
                  </a:lnTo>
                  <a:close/>
                </a:path>
              </a:pathLst>
            </a:custGeom>
            <a:solidFill>
              <a:schemeClr val="accent1">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2" name="Freeform 18"/>
            <p:cNvSpPr>
              <a:spLocks/>
            </p:cNvSpPr>
            <p:nvPr/>
          </p:nvSpPr>
          <p:spPr bwMode="auto">
            <a:xfrm>
              <a:off x="4484688" y="2800350"/>
              <a:ext cx="473075" cy="515938"/>
            </a:xfrm>
            <a:custGeom>
              <a:avLst/>
              <a:gdLst/>
              <a:ahLst/>
              <a:cxnLst>
                <a:cxn ang="0">
                  <a:pos x="298" y="20"/>
                </a:cxn>
                <a:cxn ang="0">
                  <a:pos x="276" y="242"/>
                </a:cxn>
                <a:cxn ang="0">
                  <a:pos x="0" y="325"/>
                </a:cxn>
                <a:cxn ang="0">
                  <a:pos x="78" y="0"/>
                </a:cxn>
                <a:cxn ang="0">
                  <a:pos x="298" y="20"/>
                </a:cxn>
              </a:cxnLst>
              <a:rect l="0" t="0" r="r" b="b"/>
              <a:pathLst>
                <a:path w="298" h="325">
                  <a:moveTo>
                    <a:pt x="298" y="20"/>
                  </a:moveTo>
                  <a:lnTo>
                    <a:pt x="276" y="242"/>
                  </a:lnTo>
                  <a:lnTo>
                    <a:pt x="0" y="325"/>
                  </a:lnTo>
                  <a:lnTo>
                    <a:pt x="78" y="0"/>
                  </a:lnTo>
                  <a:lnTo>
                    <a:pt x="298" y="20"/>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3" name="Freeform 19"/>
            <p:cNvSpPr>
              <a:spLocks/>
            </p:cNvSpPr>
            <p:nvPr/>
          </p:nvSpPr>
          <p:spPr bwMode="auto">
            <a:xfrm>
              <a:off x="4749800" y="2217738"/>
              <a:ext cx="641350" cy="963613"/>
            </a:xfrm>
            <a:custGeom>
              <a:avLst/>
              <a:gdLst/>
              <a:ahLst/>
              <a:cxnLst>
                <a:cxn ang="0">
                  <a:pos x="363" y="607"/>
                </a:cxn>
                <a:cxn ang="0">
                  <a:pos x="252" y="362"/>
                </a:cxn>
                <a:cxn ang="0">
                  <a:pos x="131" y="387"/>
                </a:cxn>
                <a:cxn ang="0">
                  <a:pos x="0" y="0"/>
                </a:cxn>
                <a:cxn ang="0">
                  <a:pos x="245" y="287"/>
                </a:cxn>
                <a:cxn ang="0">
                  <a:pos x="358" y="144"/>
                </a:cxn>
                <a:cxn ang="0">
                  <a:pos x="404" y="207"/>
                </a:cxn>
                <a:cxn ang="0">
                  <a:pos x="404" y="478"/>
                </a:cxn>
                <a:cxn ang="0">
                  <a:pos x="365" y="449"/>
                </a:cxn>
                <a:cxn ang="0">
                  <a:pos x="363" y="607"/>
                </a:cxn>
              </a:cxnLst>
              <a:rect l="0" t="0" r="r" b="b"/>
              <a:pathLst>
                <a:path w="404" h="607">
                  <a:moveTo>
                    <a:pt x="363" y="607"/>
                  </a:moveTo>
                  <a:lnTo>
                    <a:pt x="252" y="362"/>
                  </a:lnTo>
                  <a:lnTo>
                    <a:pt x="131" y="387"/>
                  </a:lnTo>
                  <a:lnTo>
                    <a:pt x="0" y="0"/>
                  </a:lnTo>
                  <a:lnTo>
                    <a:pt x="245" y="287"/>
                  </a:lnTo>
                  <a:lnTo>
                    <a:pt x="358" y="144"/>
                  </a:lnTo>
                  <a:lnTo>
                    <a:pt x="404" y="207"/>
                  </a:lnTo>
                  <a:lnTo>
                    <a:pt x="404" y="478"/>
                  </a:lnTo>
                  <a:lnTo>
                    <a:pt x="365" y="449"/>
                  </a:lnTo>
                  <a:lnTo>
                    <a:pt x="363" y="607"/>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4" name="Freeform 20"/>
            <p:cNvSpPr>
              <a:spLocks/>
            </p:cNvSpPr>
            <p:nvPr/>
          </p:nvSpPr>
          <p:spPr bwMode="auto">
            <a:xfrm>
              <a:off x="4749800" y="2217738"/>
              <a:ext cx="568325" cy="455613"/>
            </a:xfrm>
            <a:custGeom>
              <a:avLst/>
              <a:gdLst/>
              <a:ahLst/>
              <a:cxnLst>
                <a:cxn ang="0">
                  <a:pos x="0" y="0"/>
                </a:cxn>
                <a:cxn ang="0">
                  <a:pos x="257" y="29"/>
                </a:cxn>
                <a:cxn ang="0">
                  <a:pos x="358" y="144"/>
                </a:cxn>
                <a:cxn ang="0">
                  <a:pos x="245" y="287"/>
                </a:cxn>
                <a:cxn ang="0">
                  <a:pos x="0" y="0"/>
                </a:cxn>
              </a:cxnLst>
              <a:rect l="0" t="0" r="r" b="b"/>
              <a:pathLst>
                <a:path w="358" h="287">
                  <a:moveTo>
                    <a:pt x="0" y="0"/>
                  </a:moveTo>
                  <a:lnTo>
                    <a:pt x="257" y="29"/>
                  </a:lnTo>
                  <a:lnTo>
                    <a:pt x="358" y="144"/>
                  </a:lnTo>
                  <a:lnTo>
                    <a:pt x="245" y="287"/>
                  </a:lnTo>
                  <a:lnTo>
                    <a:pt x="0" y="0"/>
                  </a:lnTo>
                  <a:close/>
                </a:path>
              </a:pathLst>
            </a:custGeom>
            <a:solidFill>
              <a:schemeClr val="accent1">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5" name="Freeform 21"/>
            <p:cNvSpPr>
              <a:spLocks/>
            </p:cNvSpPr>
            <p:nvPr/>
          </p:nvSpPr>
          <p:spPr bwMode="auto">
            <a:xfrm>
              <a:off x="4514850" y="2217738"/>
              <a:ext cx="442913" cy="614363"/>
            </a:xfrm>
            <a:custGeom>
              <a:avLst/>
              <a:gdLst/>
              <a:ahLst/>
              <a:cxnLst>
                <a:cxn ang="0">
                  <a:pos x="0" y="136"/>
                </a:cxn>
                <a:cxn ang="0">
                  <a:pos x="148" y="0"/>
                </a:cxn>
                <a:cxn ang="0">
                  <a:pos x="279" y="387"/>
                </a:cxn>
                <a:cxn ang="0">
                  <a:pos x="0" y="136"/>
                </a:cxn>
              </a:cxnLst>
              <a:rect l="0" t="0" r="r" b="b"/>
              <a:pathLst>
                <a:path w="279" h="387">
                  <a:moveTo>
                    <a:pt x="0" y="136"/>
                  </a:moveTo>
                  <a:lnTo>
                    <a:pt x="148" y="0"/>
                  </a:lnTo>
                  <a:lnTo>
                    <a:pt x="279" y="387"/>
                  </a:lnTo>
                  <a:lnTo>
                    <a:pt x="0" y="136"/>
                  </a:lnTo>
                  <a:close/>
                </a:path>
              </a:pathLst>
            </a:custGeom>
            <a:solidFill>
              <a:schemeClr val="accent1">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6" name="Freeform 22"/>
            <p:cNvSpPr>
              <a:spLocks/>
            </p:cNvSpPr>
            <p:nvPr/>
          </p:nvSpPr>
          <p:spPr bwMode="auto">
            <a:xfrm>
              <a:off x="4154488" y="3509963"/>
              <a:ext cx="233363" cy="1001713"/>
            </a:xfrm>
            <a:custGeom>
              <a:avLst/>
              <a:gdLst/>
              <a:ahLst/>
              <a:cxnLst>
                <a:cxn ang="0">
                  <a:pos x="133" y="0"/>
                </a:cxn>
                <a:cxn ang="0">
                  <a:pos x="147" y="631"/>
                </a:cxn>
                <a:cxn ang="0">
                  <a:pos x="0" y="347"/>
                </a:cxn>
                <a:cxn ang="0">
                  <a:pos x="0" y="238"/>
                </a:cxn>
                <a:cxn ang="0">
                  <a:pos x="61" y="63"/>
                </a:cxn>
                <a:cxn ang="0">
                  <a:pos x="133" y="0"/>
                </a:cxn>
              </a:cxnLst>
              <a:rect l="0" t="0" r="r" b="b"/>
              <a:pathLst>
                <a:path w="147" h="631">
                  <a:moveTo>
                    <a:pt x="133" y="0"/>
                  </a:moveTo>
                  <a:lnTo>
                    <a:pt x="147" y="631"/>
                  </a:lnTo>
                  <a:lnTo>
                    <a:pt x="0" y="347"/>
                  </a:lnTo>
                  <a:lnTo>
                    <a:pt x="0" y="238"/>
                  </a:lnTo>
                  <a:lnTo>
                    <a:pt x="61" y="63"/>
                  </a:lnTo>
                  <a:lnTo>
                    <a:pt x="133" y="0"/>
                  </a:lnTo>
                  <a:close/>
                </a:path>
              </a:pathLst>
            </a:custGeom>
            <a:solidFill>
              <a:schemeClr val="accent1">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7" name="Freeform 23"/>
            <p:cNvSpPr>
              <a:spLocks/>
            </p:cNvSpPr>
            <p:nvPr/>
          </p:nvSpPr>
          <p:spPr bwMode="auto">
            <a:xfrm>
              <a:off x="4492625" y="3851275"/>
              <a:ext cx="330200" cy="550863"/>
            </a:xfrm>
            <a:custGeom>
              <a:avLst/>
              <a:gdLst/>
              <a:ahLst/>
              <a:cxnLst>
                <a:cxn ang="0">
                  <a:pos x="0" y="321"/>
                </a:cxn>
                <a:cxn ang="0">
                  <a:pos x="0" y="0"/>
                </a:cxn>
                <a:cxn ang="0">
                  <a:pos x="208" y="132"/>
                </a:cxn>
                <a:cxn ang="0">
                  <a:pos x="138" y="347"/>
                </a:cxn>
                <a:cxn ang="0">
                  <a:pos x="0" y="321"/>
                </a:cxn>
              </a:cxnLst>
              <a:rect l="0" t="0" r="r" b="b"/>
              <a:pathLst>
                <a:path w="208" h="347">
                  <a:moveTo>
                    <a:pt x="0" y="321"/>
                  </a:moveTo>
                  <a:lnTo>
                    <a:pt x="0" y="0"/>
                  </a:lnTo>
                  <a:lnTo>
                    <a:pt x="208" y="132"/>
                  </a:lnTo>
                  <a:lnTo>
                    <a:pt x="138" y="347"/>
                  </a:lnTo>
                  <a:lnTo>
                    <a:pt x="0" y="321"/>
                  </a:lnTo>
                  <a:close/>
                </a:path>
              </a:pathLst>
            </a:custGeom>
            <a:solidFill>
              <a:schemeClr val="accent1">
                <a:lumMod val="40000"/>
                <a:lumOff val="6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8" name="Freeform 24"/>
            <p:cNvSpPr>
              <a:spLocks/>
            </p:cNvSpPr>
            <p:nvPr/>
          </p:nvSpPr>
          <p:spPr bwMode="auto">
            <a:xfrm>
              <a:off x="4365625" y="3509963"/>
              <a:ext cx="127000" cy="1001713"/>
            </a:xfrm>
            <a:custGeom>
              <a:avLst/>
              <a:gdLst/>
              <a:ahLst/>
              <a:cxnLst>
                <a:cxn ang="0">
                  <a:pos x="14" y="631"/>
                </a:cxn>
                <a:cxn ang="0">
                  <a:pos x="0" y="0"/>
                </a:cxn>
                <a:cxn ang="0">
                  <a:pos x="80" y="536"/>
                </a:cxn>
                <a:cxn ang="0">
                  <a:pos x="14" y="631"/>
                </a:cxn>
              </a:cxnLst>
              <a:rect l="0" t="0" r="r" b="b"/>
              <a:pathLst>
                <a:path w="80" h="631">
                  <a:moveTo>
                    <a:pt x="14" y="631"/>
                  </a:moveTo>
                  <a:lnTo>
                    <a:pt x="0" y="0"/>
                  </a:lnTo>
                  <a:lnTo>
                    <a:pt x="80" y="536"/>
                  </a:lnTo>
                  <a:lnTo>
                    <a:pt x="14" y="631"/>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9" name="Freeform 25"/>
            <p:cNvSpPr>
              <a:spLocks/>
            </p:cNvSpPr>
            <p:nvPr/>
          </p:nvSpPr>
          <p:spPr bwMode="auto">
            <a:xfrm>
              <a:off x="3508375" y="2408238"/>
              <a:ext cx="266700" cy="631825"/>
            </a:xfrm>
            <a:custGeom>
              <a:avLst/>
              <a:gdLst/>
              <a:ahLst/>
              <a:cxnLst>
                <a:cxn ang="0">
                  <a:pos x="168" y="0"/>
                </a:cxn>
                <a:cxn ang="0">
                  <a:pos x="126" y="337"/>
                </a:cxn>
                <a:cxn ang="0">
                  <a:pos x="100" y="349"/>
                </a:cxn>
                <a:cxn ang="0">
                  <a:pos x="0" y="398"/>
                </a:cxn>
                <a:cxn ang="0">
                  <a:pos x="44" y="320"/>
                </a:cxn>
                <a:cxn ang="0">
                  <a:pos x="34" y="108"/>
                </a:cxn>
                <a:cxn ang="0">
                  <a:pos x="168" y="0"/>
                </a:cxn>
              </a:cxnLst>
              <a:rect l="0" t="0" r="r" b="b"/>
              <a:pathLst>
                <a:path w="168" h="398">
                  <a:moveTo>
                    <a:pt x="168" y="0"/>
                  </a:moveTo>
                  <a:lnTo>
                    <a:pt x="126" y="337"/>
                  </a:lnTo>
                  <a:lnTo>
                    <a:pt x="100" y="349"/>
                  </a:lnTo>
                  <a:lnTo>
                    <a:pt x="0" y="398"/>
                  </a:lnTo>
                  <a:lnTo>
                    <a:pt x="44" y="320"/>
                  </a:lnTo>
                  <a:lnTo>
                    <a:pt x="34" y="108"/>
                  </a:lnTo>
                  <a:lnTo>
                    <a:pt x="168" y="0"/>
                  </a:lnTo>
                  <a:close/>
                </a:path>
              </a:pathLst>
            </a:custGeom>
            <a:solidFill>
              <a:schemeClr val="accent1">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sp>
        <p:nvSpPr>
          <p:cNvPr id="39" name="Rectangle 38"/>
          <p:cNvSpPr/>
          <p:nvPr/>
        </p:nvSpPr>
        <p:spPr bwMode="auto">
          <a:xfrm>
            <a:off x="1587" y="3134786"/>
            <a:ext cx="12192000" cy="3723215"/>
          </a:xfrm>
          <a:prstGeom prst="rect">
            <a:avLst/>
          </a:prstGeom>
          <a:solidFill>
            <a:schemeClr val="accent1">
              <a:alpha val="48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0" name="Oval 39"/>
          <p:cNvSpPr/>
          <p:nvPr/>
        </p:nvSpPr>
        <p:spPr>
          <a:xfrm>
            <a:off x="5872142" y="4178257"/>
            <a:ext cx="199051" cy="199051"/>
          </a:xfrm>
          <a:prstGeom prst="ellipse">
            <a:avLst/>
          </a:prstGeom>
          <a:solidFill>
            <a:schemeClr val="bg1"/>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1" name="Oval 40"/>
          <p:cNvSpPr/>
          <p:nvPr/>
        </p:nvSpPr>
        <p:spPr>
          <a:xfrm>
            <a:off x="5872142" y="4896844"/>
            <a:ext cx="199051" cy="199051"/>
          </a:xfrm>
          <a:prstGeom prst="ellipse">
            <a:avLst/>
          </a:prstGeom>
          <a:solidFill>
            <a:schemeClr val="bg1"/>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2" name="Oval 41"/>
          <p:cNvSpPr/>
          <p:nvPr/>
        </p:nvSpPr>
        <p:spPr>
          <a:xfrm>
            <a:off x="5872142" y="3459671"/>
            <a:ext cx="199051" cy="199051"/>
          </a:xfrm>
          <a:prstGeom prst="ellipse">
            <a:avLst/>
          </a:prstGeom>
          <a:solidFill>
            <a:schemeClr val="bg1"/>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3" name="Oval 42"/>
          <p:cNvSpPr/>
          <p:nvPr/>
        </p:nvSpPr>
        <p:spPr>
          <a:xfrm>
            <a:off x="5872142" y="2741084"/>
            <a:ext cx="199051" cy="199051"/>
          </a:xfrm>
          <a:prstGeom prst="ellipse">
            <a:avLst/>
          </a:prstGeom>
          <a:solidFill>
            <a:schemeClr val="bg1"/>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4" name="Oval 43"/>
          <p:cNvSpPr/>
          <p:nvPr/>
        </p:nvSpPr>
        <p:spPr>
          <a:xfrm>
            <a:off x="5872142" y="5615433"/>
            <a:ext cx="199051" cy="199051"/>
          </a:xfrm>
          <a:prstGeom prst="ellipse">
            <a:avLst/>
          </a:prstGeom>
          <a:solidFill>
            <a:schemeClr val="bg1"/>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cxnSp>
        <p:nvCxnSpPr>
          <p:cNvPr id="45" name="Straight Connector 44"/>
          <p:cNvCxnSpPr/>
          <p:nvPr/>
        </p:nvCxnSpPr>
        <p:spPr>
          <a:xfrm rot="10800000">
            <a:off x="5979054" y="4284134"/>
            <a:ext cx="1962484" cy="2117"/>
          </a:xfrm>
          <a:prstGeom prst="line">
            <a:avLst/>
          </a:prstGeom>
          <a:ln w="1905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3" name="Group 45"/>
          <p:cNvGrpSpPr/>
          <p:nvPr/>
        </p:nvGrpSpPr>
        <p:grpSpPr>
          <a:xfrm>
            <a:off x="8204333" y="3961358"/>
            <a:ext cx="3049455" cy="645238"/>
            <a:chOff x="844734" y="1923739"/>
            <a:chExt cx="2287091" cy="483928"/>
          </a:xfrm>
        </p:grpSpPr>
        <p:sp>
          <p:nvSpPr>
            <p:cNvPr id="47" name="Footer Text"/>
            <p:cNvSpPr txBox="1"/>
            <p:nvPr/>
          </p:nvSpPr>
          <p:spPr>
            <a:xfrm>
              <a:off x="844734" y="2099986"/>
              <a:ext cx="2287091" cy="307681"/>
            </a:xfrm>
            <a:prstGeom prst="rect">
              <a:avLst/>
            </a:prstGeom>
            <a:noFill/>
          </p:spPr>
          <p:txBody>
            <a:bodyPr wrap="square" lIns="0" tIns="0" rIns="0" bIns="0" rtlCol="0">
              <a:spAutoFit/>
            </a:bodyPr>
            <a:lstStyle/>
            <a:p>
              <a:r>
                <a:rPr lang="en-US" sz="1333" dirty="0">
                  <a:solidFill>
                    <a:schemeClr val="bg1"/>
                  </a:solidFill>
                  <a:cs typeface="+mn-ea"/>
                  <a:sym typeface="+mn-lt"/>
                </a:rPr>
                <a:t>There are many variations of the a passages lorem ipsum available always.</a:t>
              </a:r>
            </a:p>
          </p:txBody>
        </p:sp>
        <p:sp>
          <p:nvSpPr>
            <p:cNvPr id="48" name="TextBox 47"/>
            <p:cNvSpPr txBox="1"/>
            <p:nvPr/>
          </p:nvSpPr>
          <p:spPr>
            <a:xfrm>
              <a:off x="844734" y="1923739"/>
              <a:ext cx="930543" cy="184666"/>
            </a:xfrm>
            <a:prstGeom prst="rect">
              <a:avLst/>
            </a:prstGeom>
            <a:noFill/>
          </p:spPr>
          <p:txBody>
            <a:bodyPr wrap="none" lIns="0" tIns="0" rIns="0" bIns="0" rtlCol="0" anchor="ctr">
              <a:spAutoFit/>
            </a:bodyPr>
            <a:lstStyle/>
            <a:p>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cxnSp>
        <p:nvCxnSpPr>
          <p:cNvPr id="50" name="Straight Connector 49"/>
          <p:cNvCxnSpPr/>
          <p:nvPr/>
        </p:nvCxnSpPr>
        <p:spPr>
          <a:xfrm rot="10800000">
            <a:off x="5979054" y="5687484"/>
            <a:ext cx="1962484" cy="2117"/>
          </a:xfrm>
          <a:prstGeom prst="line">
            <a:avLst/>
          </a:prstGeom>
          <a:ln w="1905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10800000">
            <a:off x="4003870" y="3547534"/>
            <a:ext cx="1962484" cy="2117"/>
          </a:xfrm>
          <a:prstGeom prst="line">
            <a:avLst/>
          </a:prstGeom>
          <a:ln w="1905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4" name="Group 51"/>
          <p:cNvGrpSpPr/>
          <p:nvPr/>
        </p:nvGrpSpPr>
        <p:grpSpPr>
          <a:xfrm>
            <a:off x="8204333" y="5364803"/>
            <a:ext cx="3049455" cy="645238"/>
            <a:chOff x="844734" y="1923739"/>
            <a:chExt cx="2287091" cy="483928"/>
          </a:xfrm>
        </p:grpSpPr>
        <p:sp>
          <p:nvSpPr>
            <p:cNvPr id="53" name="Footer Text"/>
            <p:cNvSpPr txBox="1"/>
            <p:nvPr/>
          </p:nvSpPr>
          <p:spPr>
            <a:xfrm>
              <a:off x="844734" y="2099986"/>
              <a:ext cx="2287091" cy="307681"/>
            </a:xfrm>
            <a:prstGeom prst="rect">
              <a:avLst/>
            </a:prstGeom>
            <a:noFill/>
          </p:spPr>
          <p:txBody>
            <a:bodyPr wrap="square" lIns="0" tIns="0" rIns="0" bIns="0" rtlCol="0">
              <a:spAutoFit/>
            </a:bodyPr>
            <a:lstStyle/>
            <a:p>
              <a:r>
                <a:rPr lang="en-US" sz="1333" dirty="0">
                  <a:solidFill>
                    <a:schemeClr val="bg1"/>
                  </a:solidFill>
                  <a:cs typeface="+mn-ea"/>
                  <a:sym typeface="+mn-lt"/>
                </a:rPr>
                <a:t>There are many variations of the a passages lorem ipsum available always.</a:t>
              </a:r>
            </a:p>
          </p:txBody>
        </p:sp>
        <p:sp>
          <p:nvSpPr>
            <p:cNvPr id="54" name="TextBox 53"/>
            <p:cNvSpPr txBox="1"/>
            <p:nvPr/>
          </p:nvSpPr>
          <p:spPr>
            <a:xfrm>
              <a:off x="844734" y="1923739"/>
              <a:ext cx="930543" cy="184666"/>
            </a:xfrm>
            <a:prstGeom prst="rect">
              <a:avLst/>
            </a:prstGeom>
            <a:noFill/>
          </p:spPr>
          <p:txBody>
            <a:bodyPr wrap="none" lIns="0" tIns="0" rIns="0" bIns="0" rtlCol="0" anchor="ctr">
              <a:spAutoFit/>
            </a:bodyPr>
            <a:lstStyle/>
            <a:p>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grpSp>
        <p:nvGrpSpPr>
          <p:cNvPr id="5" name="Group 54"/>
          <p:cNvGrpSpPr/>
          <p:nvPr/>
        </p:nvGrpSpPr>
        <p:grpSpPr>
          <a:xfrm>
            <a:off x="775560" y="3238590"/>
            <a:ext cx="3049455" cy="645238"/>
            <a:chOff x="844734" y="1923739"/>
            <a:chExt cx="2287091" cy="483928"/>
          </a:xfrm>
        </p:grpSpPr>
        <p:sp>
          <p:nvSpPr>
            <p:cNvPr id="56" name="Footer Text"/>
            <p:cNvSpPr txBox="1"/>
            <p:nvPr/>
          </p:nvSpPr>
          <p:spPr>
            <a:xfrm>
              <a:off x="844734" y="2099986"/>
              <a:ext cx="2287091" cy="307681"/>
            </a:xfrm>
            <a:prstGeom prst="rect">
              <a:avLst/>
            </a:prstGeom>
            <a:noFill/>
          </p:spPr>
          <p:txBody>
            <a:bodyPr wrap="square" lIns="0" tIns="0" rIns="0" bIns="0" rtlCol="0">
              <a:spAutoFit/>
            </a:bodyPr>
            <a:lstStyle/>
            <a:p>
              <a:pPr algn="r"/>
              <a:r>
                <a:rPr lang="en-US" sz="1333" dirty="0">
                  <a:solidFill>
                    <a:schemeClr val="bg1"/>
                  </a:solidFill>
                  <a:cs typeface="+mn-ea"/>
                  <a:sym typeface="+mn-lt"/>
                </a:rPr>
                <a:t>There are many variations of the a passages lorem ipsum available always.</a:t>
              </a:r>
            </a:p>
          </p:txBody>
        </p:sp>
        <p:sp>
          <p:nvSpPr>
            <p:cNvPr id="57" name="TextBox 56"/>
            <p:cNvSpPr txBox="1"/>
            <p:nvPr/>
          </p:nvSpPr>
          <p:spPr>
            <a:xfrm>
              <a:off x="2201282" y="1923739"/>
              <a:ext cx="930543" cy="184666"/>
            </a:xfrm>
            <a:prstGeom prst="rect">
              <a:avLst/>
            </a:prstGeom>
            <a:noFill/>
          </p:spPr>
          <p:txBody>
            <a:bodyPr wrap="none" lIns="0" tIns="0" rIns="0" bIns="0" rtlCol="0" anchor="ctr">
              <a:spAutoFit/>
            </a:bodyPr>
            <a:lstStyle/>
            <a:p>
              <a:pPr algn="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cxnSp>
        <p:nvCxnSpPr>
          <p:cNvPr id="58" name="Straight Connector 57"/>
          <p:cNvCxnSpPr/>
          <p:nvPr/>
        </p:nvCxnSpPr>
        <p:spPr>
          <a:xfrm rot="10800000">
            <a:off x="4003870" y="4985744"/>
            <a:ext cx="1962484" cy="2117"/>
          </a:xfrm>
          <a:prstGeom prst="line">
            <a:avLst/>
          </a:prstGeom>
          <a:ln w="1905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6" name="Group 58"/>
          <p:cNvGrpSpPr/>
          <p:nvPr/>
        </p:nvGrpSpPr>
        <p:grpSpPr>
          <a:xfrm>
            <a:off x="775560" y="4656670"/>
            <a:ext cx="3049455" cy="645238"/>
            <a:chOff x="844734" y="1923739"/>
            <a:chExt cx="2287091" cy="483928"/>
          </a:xfrm>
        </p:grpSpPr>
        <p:sp>
          <p:nvSpPr>
            <p:cNvPr id="60" name="Footer Text"/>
            <p:cNvSpPr txBox="1"/>
            <p:nvPr/>
          </p:nvSpPr>
          <p:spPr>
            <a:xfrm>
              <a:off x="844734" y="2099986"/>
              <a:ext cx="2287091" cy="307681"/>
            </a:xfrm>
            <a:prstGeom prst="rect">
              <a:avLst/>
            </a:prstGeom>
            <a:noFill/>
          </p:spPr>
          <p:txBody>
            <a:bodyPr wrap="square" lIns="0" tIns="0" rIns="0" bIns="0" rtlCol="0">
              <a:spAutoFit/>
            </a:bodyPr>
            <a:lstStyle/>
            <a:p>
              <a:pPr algn="r"/>
              <a:r>
                <a:rPr lang="en-US" sz="1333" dirty="0">
                  <a:solidFill>
                    <a:schemeClr val="bg1"/>
                  </a:solidFill>
                  <a:cs typeface="+mn-ea"/>
                  <a:sym typeface="+mn-lt"/>
                </a:rPr>
                <a:t>There are many variations of the a passages lorem ipsum available always.</a:t>
              </a:r>
            </a:p>
          </p:txBody>
        </p:sp>
        <p:sp>
          <p:nvSpPr>
            <p:cNvPr id="61" name="TextBox 60"/>
            <p:cNvSpPr txBox="1"/>
            <p:nvPr/>
          </p:nvSpPr>
          <p:spPr>
            <a:xfrm>
              <a:off x="2201282" y="1923739"/>
              <a:ext cx="930543" cy="184666"/>
            </a:xfrm>
            <a:prstGeom prst="rect">
              <a:avLst/>
            </a:prstGeom>
            <a:noFill/>
          </p:spPr>
          <p:txBody>
            <a:bodyPr wrap="none" lIns="0" tIns="0" rIns="0" bIns="0" rtlCol="0" anchor="ctr">
              <a:spAutoFit/>
            </a:bodyPr>
            <a:lstStyle/>
            <a:p>
              <a:pPr algn="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cxnSp>
        <p:nvCxnSpPr>
          <p:cNvPr id="62" name="Straight Connector 61"/>
          <p:cNvCxnSpPr/>
          <p:nvPr/>
        </p:nvCxnSpPr>
        <p:spPr>
          <a:xfrm rot="10800000">
            <a:off x="5979054" y="2844800"/>
            <a:ext cx="1962484" cy="2117"/>
          </a:xfrm>
          <a:prstGeom prst="line">
            <a:avLst/>
          </a:prstGeom>
          <a:ln w="19050">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9" name="Group 62"/>
          <p:cNvGrpSpPr/>
          <p:nvPr/>
        </p:nvGrpSpPr>
        <p:grpSpPr>
          <a:xfrm>
            <a:off x="8140833" y="2456503"/>
            <a:ext cx="3049455" cy="645238"/>
            <a:chOff x="844734" y="1923739"/>
            <a:chExt cx="2287091" cy="483928"/>
          </a:xfrm>
        </p:grpSpPr>
        <p:sp>
          <p:nvSpPr>
            <p:cNvPr id="64" name="Footer Text"/>
            <p:cNvSpPr txBox="1"/>
            <p:nvPr/>
          </p:nvSpPr>
          <p:spPr>
            <a:xfrm>
              <a:off x="844734" y="2099986"/>
              <a:ext cx="2287091" cy="307681"/>
            </a:xfrm>
            <a:prstGeom prst="rect">
              <a:avLst/>
            </a:prstGeom>
            <a:noFill/>
          </p:spPr>
          <p:txBody>
            <a:bodyPr wrap="square" lIns="0" tIns="0" rIns="0" bIns="0" rtlCol="0">
              <a:spAutoFit/>
            </a:bodyPr>
            <a:lstStyle/>
            <a:p>
              <a:r>
                <a:rPr lang="en-US" sz="1333" dirty="0">
                  <a:solidFill>
                    <a:schemeClr val="tx1">
                      <a:lumMod val="75000"/>
                      <a:lumOff val="25000"/>
                    </a:schemeClr>
                  </a:solidFill>
                  <a:cs typeface="+mn-ea"/>
                  <a:sym typeface="+mn-lt"/>
                </a:rPr>
                <a:t>There are many variations of the a passages lorem ipsum available always.</a:t>
              </a:r>
            </a:p>
          </p:txBody>
        </p:sp>
        <p:sp>
          <p:nvSpPr>
            <p:cNvPr id="65" name="TextBox 64"/>
            <p:cNvSpPr txBox="1"/>
            <p:nvPr/>
          </p:nvSpPr>
          <p:spPr>
            <a:xfrm>
              <a:off x="844734" y="1923739"/>
              <a:ext cx="930543" cy="184666"/>
            </a:xfrm>
            <a:prstGeom prst="rect">
              <a:avLst/>
            </a:prstGeom>
            <a:noFill/>
          </p:spPr>
          <p:txBody>
            <a:bodyPr wrap="none" lIns="0" tIns="0" rIns="0" bIns="0" rtlCol="0" anchor="ctr">
              <a:spAutoFit/>
            </a:bodyPr>
            <a:lstStyle/>
            <a:p>
              <a:r>
                <a:rPr lang="zh-CN" altLang="en-US" sz="1600" b="1" dirty="0">
                  <a:solidFill>
                    <a:schemeClr val="tx1">
                      <a:lumMod val="75000"/>
                      <a:lumOff val="25000"/>
                    </a:schemeClr>
                  </a:solidFill>
                  <a:cs typeface="+mn-ea"/>
                  <a:sym typeface="+mn-lt"/>
                </a:rPr>
                <a:t>添加内容文本</a:t>
              </a:r>
              <a:endParaRPr lang="en-US" sz="1600" b="1" dirty="0">
                <a:solidFill>
                  <a:schemeClr val="tx1">
                    <a:lumMod val="75000"/>
                    <a:lumOff val="25000"/>
                  </a:schemeClr>
                </a:solidFill>
                <a:cs typeface="+mn-ea"/>
                <a:sym typeface="+mn-lt"/>
              </a:endParaRPr>
            </a:p>
          </p:txBody>
        </p:sp>
      </p:grpSp>
      <p:sp>
        <p:nvSpPr>
          <p:cNvPr id="66" name="Text Placeholder 3"/>
          <p:cNvSpPr txBox="1">
            <a:spLocks/>
          </p:cNvSpPr>
          <p:nvPr/>
        </p:nvSpPr>
        <p:spPr>
          <a:xfrm>
            <a:off x="7260798" y="2385272"/>
            <a:ext cx="617157" cy="369332"/>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2400" dirty="0">
                <a:solidFill>
                  <a:schemeClr val="accent1"/>
                </a:solidFill>
                <a:cs typeface="+mn-ea"/>
                <a:sym typeface="+mn-lt"/>
              </a:rPr>
              <a:t>10%</a:t>
            </a:r>
          </a:p>
        </p:txBody>
      </p:sp>
      <p:sp>
        <p:nvSpPr>
          <p:cNvPr id="67" name="Text Placeholder 3"/>
          <p:cNvSpPr txBox="1">
            <a:spLocks/>
          </p:cNvSpPr>
          <p:nvPr/>
        </p:nvSpPr>
        <p:spPr>
          <a:xfrm>
            <a:off x="7260796" y="3839422"/>
            <a:ext cx="617157" cy="369332"/>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2400" dirty="0">
                <a:solidFill>
                  <a:schemeClr val="accent1"/>
                </a:solidFill>
                <a:cs typeface="+mn-ea"/>
                <a:sym typeface="+mn-lt"/>
              </a:rPr>
              <a:t>30%</a:t>
            </a:r>
          </a:p>
        </p:txBody>
      </p:sp>
      <p:sp>
        <p:nvSpPr>
          <p:cNvPr id="68" name="Text Placeholder 3"/>
          <p:cNvSpPr txBox="1">
            <a:spLocks/>
          </p:cNvSpPr>
          <p:nvPr/>
        </p:nvSpPr>
        <p:spPr>
          <a:xfrm>
            <a:off x="4116499" y="3178202"/>
            <a:ext cx="617157" cy="369332"/>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2400" dirty="0">
                <a:solidFill>
                  <a:schemeClr val="accent1"/>
                </a:solidFill>
                <a:cs typeface="+mn-ea"/>
                <a:sym typeface="+mn-lt"/>
              </a:rPr>
              <a:t>40%</a:t>
            </a:r>
          </a:p>
        </p:txBody>
      </p:sp>
      <p:sp>
        <p:nvSpPr>
          <p:cNvPr id="69" name="Text Placeholder 3"/>
          <p:cNvSpPr txBox="1">
            <a:spLocks/>
          </p:cNvSpPr>
          <p:nvPr/>
        </p:nvSpPr>
        <p:spPr>
          <a:xfrm>
            <a:off x="7346558" y="5293572"/>
            <a:ext cx="445636" cy="369332"/>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2400" dirty="0">
                <a:solidFill>
                  <a:schemeClr val="accent1"/>
                </a:solidFill>
                <a:cs typeface="+mn-ea"/>
                <a:sym typeface="+mn-lt"/>
              </a:rPr>
              <a:t>5%</a:t>
            </a:r>
          </a:p>
        </p:txBody>
      </p:sp>
      <p:sp>
        <p:nvSpPr>
          <p:cNvPr id="70" name="Text Placeholder 3"/>
          <p:cNvSpPr txBox="1">
            <a:spLocks/>
          </p:cNvSpPr>
          <p:nvPr/>
        </p:nvSpPr>
        <p:spPr>
          <a:xfrm>
            <a:off x="4117569" y="4485512"/>
            <a:ext cx="617157" cy="369332"/>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2400" dirty="0">
                <a:solidFill>
                  <a:schemeClr val="accent1"/>
                </a:solidFill>
                <a:cs typeface="+mn-ea"/>
                <a:sym typeface="+mn-lt"/>
              </a:rPr>
              <a:t>15%</a:t>
            </a:r>
          </a:p>
        </p:txBody>
      </p:sp>
      <p:sp>
        <p:nvSpPr>
          <p:cNvPr id="55" name="文本框 54"/>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989036375"/>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down)">
                                      <p:cBhvr>
                                        <p:cTn id="7" dur="500"/>
                                        <p:tgtEl>
                                          <p:spTgt spid="39"/>
                                        </p:tgtEl>
                                      </p:cBhvr>
                                    </p:animEffect>
                                  </p:childTnLst>
                                </p:cTn>
                              </p:par>
                            </p:childTnLst>
                          </p:cTn>
                        </p:par>
                        <p:par>
                          <p:cTn id="8" fill="hold">
                            <p:stCondLst>
                              <p:cond delay="500"/>
                            </p:stCondLst>
                            <p:childTnLst>
                              <p:par>
                                <p:cTn id="9" presetID="2" presetClass="entr" presetSubtype="4" accel="50000" decel="5000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53" presetClass="entr" presetSubtype="0" fill="hold" grpId="0" nodeType="afterEffect">
                                  <p:stCondLst>
                                    <p:cond delay="0"/>
                                  </p:stCondLst>
                                  <p:childTnLst>
                                    <p:set>
                                      <p:cBhvr>
                                        <p:cTn id="15" dur="1" fill="hold">
                                          <p:stCondLst>
                                            <p:cond delay="0"/>
                                          </p:stCondLst>
                                        </p:cTn>
                                        <p:tgtEl>
                                          <p:spTgt spid="44"/>
                                        </p:tgtEl>
                                        <p:attrNameLst>
                                          <p:attrName>style.visibility</p:attrName>
                                        </p:attrNameLst>
                                      </p:cBhvr>
                                      <p:to>
                                        <p:strVal val="visible"/>
                                      </p:to>
                                    </p:set>
                                    <p:anim calcmode="lin" valueType="num">
                                      <p:cBhvr>
                                        <p:cTn id="16" dur="500" fill="hold"/>
                                        <p:tgtEl>
                                          <p:spTgt spid="44"/>
                                        </p:tgtEl>
                                        <p:attrNameLst>
                                          <p:attrName>ppt_w</p:attrName>
                                        </p:attrNameLst>
                                      </p:cBhvr>
                                      <p:tavLst>
                                        <p:tav tm="0">
                                          <p:val>
                                            <p:fltVal val="0"/>
                                          </p:val>
                                        </p:tav>
                                        <p:tav tm="100000">
                                          <p:val>
                                            <p:strVal val="#ppt_w"/>
                                          </p:val>
                                        </p:tav>
                                      </p:tavLst>
                                    </p:anim>
                                    <p:anim calcmode="lin" valueType="num">
                                      <p:cBhvr>
                                        <p:cTn id="17" dur="500" fill="hold"/>
                                        <p:tgtEl>
                                          <p:spTgt spid="44"/>
                                        </p:tgtEl>
                                        <p:attrNameLst>
                                          <p:attrName>ppt_h</p:attrName>
                                        </p:attrNameLst>
                                      </p:cBhvr>
                                      <p:tavLst>
                                        <p:tav tm="0">
                                          <p:val>
                                            <p:fltVal val="0"/>
                                          </p:val>
                                        </p:tav>
                                        <p:tav tm="100000">
                                          <p:val>
                                            <p:strVal val="#ppt_h"/>
                                          </p:val>
                                        </p:tav>
                                      </p:tavLst>
                                    </p:anim>
                                    <p:animEffect transition="in" filter="fade">
                                      <p:cBhvr>
                                        <p:cTn id="18" dur="500"/>
                                        <p:tgtEl>
                                          <p:spTgt spid="44"/>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wipe(left)">
                                      <p:cBhvr>
                                        <p:cTn id="22" dur="500"/>
                                        <p:tgtEl>
                                          <p:spTgt spid="50"/>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left)">
                                      <p:cBhvr>
                                        <p:cTn id="26" dur="500"/>
                                        <p:tgtEl>
                                          <p:spTgt spid="4"/>
                                        </p:tgtEl>
                                      </p:cBhvr>
                                    </p:animEffect>
                                  </p:childTnLst>
                                </p:cTn>
                              </p:par>
                            </p:childTnLst>
                          </p:cTn>
                        </p:par>
                        <p:par>
                          <p:cTn id="27" fill="hold">
                            <p:stCondLst>
                              <p:cond delay="2500"/>
                            </p:stCondLst>
                            <p:childTnLst>
                              <p:par>
                                <p:cTn id="28" presetID="53" presetClass="entr" presetSubtype="0" fill="hold" grpId="0" nodeType="afterEffect">
                                  <p:stCondLst>
                                    <p:cond delay="0"/>
                                  </p:stCondLst>
                                  <p:childTnLst>
                                    <p:set>
                                      <p:cBhvr>
                                        <p:cTn id="29" dur="1" fill="hold">
                                          <p:stCondLst>
                                            <p:cond delay="0"/>
                                          </p:stCondLst>
                                        </p:cTn>
                                        <p:tgtEl>
                                          <p:spTgt spid="69"/>
                                        </p:tgtEl>
                                        <p:attrNameLst>
                                          <p:attrName>style.visibility</p:attrName>
                                        </p:attrNameLst>
                                      </p:cBhvr>
                                      <p:to>
                                        <p:strVal val="visible"/>
                                      </p:to>
                                    </p:set>
                                    <p:anim calcmode="lin" valueType="num">
                                      <p:cBhvr>
                                        <p:cTn id="30" dur="500" fill="hold"/>
                                        <p:tgtEl>
                                          <p:spTgt spid="69"/>
                                        </p:tgtEl>
                                        <p:attrNameLst>
                                          <p:attrName>ppt_w</p:attrName>
                                        </p:attrNameLst>
                                      </p:cBhvr>
                                      <p:tavLst>
                                        <p:tav tm="0">
                                          <p:val>
                                            <p:fltVal val="0"/>
                                          </p:val>
                                        </p:tav>
                                        <p:tav tm="100000">
                                          <p:val>
                                            <p:strVal val="#ppt_w"/>
                                          </p:val>
                                        </p:tav>
                                      </p:tavLst>
                                    </p:anim>
                                    <p:anim calcmode="lin" valueType="num">
                                      <p:cBhvr>
                                        <p:cTn id="31" dur="500" fill="hold"/>
                                        <p:tgtEl>
                                          <p:spTgt spid="69"/>
                                        </p:tgtEl>
                                        <p:attrNameLst>
                                          <p:attrName>ppt_h</p:attrName>
                                        </p:attrNameLst>
                                      </p:cBhvr>
                                      <p:tavLst>
                                        <p:tav tm="0">
                                          <p:val>
                                            <p:fltVal val="0"/>
                                          </p:val>
                                        </p:tav>
                                        <p:tav tm="100000">
                                          <p:val>
                                            <p:strVal val="#ppt_h"/>
                                          </p:val>
                                        </p:tav>
                                      </p:tavLst>
                                    </p:anim>
                                    <p:animEffect transition="in" filter="fade">
                                      <p:cBhvr>
                                        <p:cTn id="32" dur="500"/>
                                        <p:tgtEl>
                                          <p:spTgt spid="69"/>
                                        </p:tgtEl>
                                      </p:cBhvr>
                                    </p:animEffect>
                                  </p:childTnLst>
                                </p:cTn>
                              </p:par>
                            </p:childTnLst>
                          </p:cTn>
                        </p:par>
                        <p:par>
                          <p:cTn id="33" fill="hold">
                            <p:stCondLst>
                              <p:cond delay="3000"/>
                            </p:stCondLst>
                            <p:childTnLst>
                              <p:par>
                                <p:cTn id="34" presetID="53" presetClass="entr" presetSubtype="0" fill="hold" grpId="0" nodeType="afterEffect">
                                  <p:stCondLst>
                                    <p:cond delay="0"/>
                                  </p:stCondLst>
                                  <p:childTnLst>
                                    <p:set>
                                      <p:cBhvr>
                                        <p:cTn id="35" dur="1" fill="hold">
                                          <p:stCondLst>
                                            <p:cond delay="0"/>
                                          </p:stCondLst>
                                        </p:cTn>
                                        <p:tgtEl>
                                          <p:spTgt spid="41"/>
                                        </p:tgtEl>
                                        <p:attrNameLst>
                                          <p:attrName>style.visibility</p:attrName>
                                        </p:attrNameLst>
                                      </p:cBhvr>
                                      <p:to>
                                        <p:strVal val="visible"/>
                                      </p:to>
                                    </p:set>
                                    <p:anim calcmode="lin" valueType="num">
                                      <p:cBhvr>
                                        <p:cTn id="36" dur="500" fill="hold"/>
                                        <p:tgtEl>
                                          <p:spTgt spid="41"/>
                                        </p:tgtEl>
                                        <p:attrNameLst>
                                          <p:attrName>ppt_w</p:attrName>
                                        </p:attrNameLst>
                                      </p:cBhvr>
                                      <p:tavLst>
                                        <p:tav tm="0">
                                          <p:val>
                                            <p:fltVal val="0"/>
                                          </p:val>
                                        </p:tav>
                                        <p:tav tm="100000">
                                          <p:val>
                                            <p:strVal val="#ppt_w"/>
                                          </p:val>
                                        </p:tav>
                                      </p:tavLst>
                                    </p:anim>
                                    <p:anim calcmode="lin" valueType="num">
                                      <p:cBhvr>
                                        <p:cTn id="37" dur="500" fill="hold"/>
                                        <p:tgtEl>
                                          <p:spTgt spid="41"/>
                                        </p:tgtEl>
                                        <p:attrNameLst>
                                          <p:attrName>ppt_h</p:attrName>
                                        </p:attrNameLst>
                                      </p:cBhvr>
                                      <p:tavLst>
                                        <p:tav tm="0">
                                          <p:val>
                                            <p:fltVal val="0"/>
                                          </p:val>
                                        </p:tav>
                                        <p:tav tm="100000">
                                          <p:val>
                                            <p:strVal val="#ppt_h"/>
                                          </p:val>
                                        </p:tav>
                                      </p:tavLst>
                                    </p:anim>
                                    <p:animEffect transition="in" filter="fade">
                                      <p:cBhvr>
                                        <p:cTn id="38" dur="500"/>
                                        <p:tgtEl>
                                          <p:spTgt spid="41"/>
                                        </p:tgtEl>
                                      </p:cBhvr>
                                    </p:animEffect>
                                  </p:childTnLst>
                                </p:cTn>
                              </p:par>
                            </p:childTnLst>
                          </p:cTn>
                        </p:par>
                        <p:par>
                          <p:cTn id="39" fill="hold">
                            <p:stCondLst>
                              <p:cond delay="3500"/>
                            </p:stCondLst>
                            <p:childTnLst>
                              <p:par>
                                <p:cTn id="40" presetID="22" presetClass="entr" presetSubtype="2" fill="hold" nodeType="afterEffect">
                                  <p:stCondLst>
                                    <p:cond delay="0"/>
                                  </p:stCondLst>
                                  <p:childTnLst>
                                    <p:set>
                                      <p:cBhvr>
                                        <p:cTn id="41" dur="1" fill="hold">
                                          <p:stCondLst>
                                            <p:cond delay="0"/>
                                          </p:stCondLst>
                                        </p:cTn>
                                        <p:tgtEl>
                                          <p:spTgt spid="58"/>
                                        </p:tgtEl>
                                        <p:attrNameLst>
                                          <p:attrName>style.visibility</p:attrName>
                                        </p:attrNameLst>
                                      </p:cBhvr>
                                      <p:to>
                                        <p:strVal val="visible"/>
                                      </p:to>
                                    </p:set>
                                    <p:animEffect transition="in" filter="wipe(right)">
                                      <p:cBhvr>
                                        <p:cTn id="42" dur="500"/>
                                        <p:tgtEl>
                                          <p:spTgt spid="58"/>
                                        </p:tgtEl>
                                      </p:cBhvr>
                                    </p:animEffect>
                                  </p:childTnLst>
                                </p:cTn>
                              </p:par>
                            </p:childTnLst>
                          </p:cTn>
                        </p:par>
                        <p:par>
                          <p:cTn id="43" fill="hold">
                            <p:stCondLst>
                              <p:cond delay="4000"/>
                            </p:stCondLst>
                            <p:childTnLst>
                              <p:par>
                                <p:cTn id="44" presetID="22" presetClass="entr" presetSubtype="2" fill="hold" nodeType="after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wipe(right)">
                                      <p:cBhvr>
                                        <p:cTn id="46" dur="500"/>
                                        <p:tgtEl>
                                          <p:spTgt spid="6"/>
                                        </p:tgtEl>
                                      </p:cBhvr>
                                    </p:animEffect>
                                  </p:childTnLst>
                                </p:cTn>
                              </p:par>
                            </p:childTnLst>
                          </p:cTn>
                        </p:par>
                        <p:par>
                          <p:cTn id="47" fill="hold">
                            <p:stCondLst>
                              <p:cond delay="4500"/>
                            </p:stCondLst>
                            <p:childTnLst>
                              <p:par>
                                <p:cTn id="48" presetID="53" presetClass="entr" presetSubtype="0" fill="hold" grpId="0" nodeType="afterEffect">
                                  <p:stCondLst>
                                    <p:cond delay="0"/>
                                  </p:stCondLst>
                                  <p:childTnLst>
                                    <p:set>
                                      <p:cBhvr>
                                        <p:cTn id="49" dur="1" fill="hold">
                                          <p:stCondLst>
                                            <p:cond delay="0"/>
                                          </p:stCondLst>
                                        </p:cTn>
                                        <p:tgtEl>
                                          <p:spTgt spid="70"/>
                                        </p:tgtEl>
                                        <p:attrNameLst>
                                          <p:attrName>style.visibility</p:attrName>
                                        </p:attrNameLst>
                                      </p:cBhvr>
                                      <p:to>
                                        <p:strVal val="visible"/>
                                      </p:to>
                                    </p:set>
                                    <p:anim calcmode="lin" valueType="num">
                                      <p:cBhvr>
                                        <p:cTn id="50" dur="500" fill="hold"/>
                                        <p:tgtEl>
                                          <p:spTgt spid="70"/>
                                        </p:tgtEl>
                                        <p:attrNameLst>
                                          <p:attrName>ppt_w</p:attrName>
                                        </p:attrNameLst>
                                      </p:cBhvr>
                                      <p:tavLst>
                                        <p:tav tm="0">
                                          <p:val>
                                            <p:fltVal val="0"/>
                                          </p:val>
                                        </p:tav>
                                        <p:tav tm="100000">
                                          <p:val>
                                            <p:strVal val="#ppt_w"/>
                                          </p:val>
                                        </p:tav>
                                      </p:tavLst>
                                    </p:anim>
                                    <p:anim calcmode="lin" valueType="num">
                                      <p:cBhvr>
                                        <p:cTn id="51" dur="500" fill="hold"/>
                                        <p:tgtEl>
                                          <p:spTgt spid="70"/>
                                        </p:tgtEl>
                                        <p:attrNameLst>
                                          <p:attrName>ppt_h</p:attrName>
                                        </p:attrNameLst>
                                      </p:cBhvr>
                                      <p:tavLst>
                                        <p:tav tm="0">
                                          <p:val>
                                            <p:fltVal val="0"/>
                                          </p:val>
                                        </p:tav>
                                        <p:tav tm="100000">
                                          <p:val>
                                            <p:strVal val="#ppt_h"/>
                                          </p:val>
                                        </p:tav>
                                      </p:tavLst>
                                    </p:anim>
                                    <p:animEffect transition="in" filter="fade">
                                      <p:cBhvr>
                                        <p:cTn id="52" dur="500"/>
                                        <p:tgtEl>
                                          <p:spTgt spid="70"/>
                                        </p:tgtEl>
                                      </p:cBhvr>
                                    </p:animEffect>
                                  </p:childTnLst>
                                </p:cTn>
                              </p:par>
                            </p:childTnLst>
                          </p:cTn>
                        </p:par>
                        <p:par>
                          <p:cTn id="53" fill="hold">
                            <p:stCondLst>
                              <p:cond delay="5000"/>
                            </p:stCondLst>
                            <p:childTnLst>
                              <p:par>
                                <p:cTn id="54" presetID="53" presetClass="entr" presetSubtype="0" fill="hold" grpId="0" nodeType="afterEffect">
                                  <p:stCondLst>
                                    <p:cond delay="0"/>
                                  </p:stCondLst>
                                  <p:childTnLst>
                                    <p:set>
                                      <p:cBhvr>
                                        <p:cTn id="55" dur="1" fill="hold">
                                          <p:stCondLst>
                                            <p:cond delay="0"/>
                                          </p:stCondLst>
                                        </p:cTn>
                                        <p:tgtEl>
                                          <p:spTgt spid="40"/>
                                        </p:tgtEl>
                                        <p:attrNameLst>
                                          <p:attrName>style.visibility</p:attrName>
                                        </p:attrNameLst>
                                      </p:cBhvr>
                                      <p:to>
                                        <p:strVal val="visible"/>
                                      </p:to>
                                    </p:set>
                                    <p:anim calcmode="lin" valueType="num">
                                      <p:cBhvr>
                                        <p:cTn id="56" dur="500" fill="hold"/>
                                        <p:tgtEl>
                                          <p:spTgt spid="40"/>
                                        </p:tgtEl>
                                        <p:attrNameLst>
                                          <p:attrName>ppt_w</p:attrName>
                                        </p:attrNameLst>
                                      </p:cBhvr>
                                      <p:tavLst>
                                        <p:tav tm="0">
                                          <p:val>
                                            <p:fltVal val="0"/>
                                          </p:val>
                                        </p:tav>
                                        <p:tav tm="100000">
                                          <p:val>
                                            <p:strVal val="#ppt_w"/>
                                          </p:val>
                                        </p:tav>
                                      </p:tavLst>
                                    </p:anim>
                                    <p:anim calcmode="lin" valueType="num">
                                      <p:cBhvr>
                                        <p:cTn id="57" dur="500" fill="hold"/>
                                        <p:tgtEl>
                                          <p:spTgt spid="40"/>
                                        </p:tgtEl>
                                        <p:attrNameLst>
                                          <p:attrName>ppt_h</p:attrName>
                                        </p:attrNameLst>
                                      </p:cBhvr>
                                      <p:tavLst>
                                        <p:tav tm="0">
                                          <p:val>
                                            <p:fltVal val="0"/>
                                          </p:val>
                                        </p:tav>
                                        <p:tav tm="100000">
                                          <p:val>
                                            <p:strVal val="#ppt_h"/>
                                          </p:val>
                                        </p:tav>
                                      </p:tavLst>
                                    </p:anim>
                                    <p:animEffect transition="in" filter="fade">
                                      <p:cBhvr>
                                        <p:cTn id="58" dur="500"/>
                                        <p:tgtEl>
                                          <p:spTgt spid="40"/>
                                        </p:tgtEl>
                                      </p:cBhvr>
                                    </p:animEffect>
                                  </p:childTnLst>
                                </p:cTn>
                              </p:par>
                            </p:childTnLst>
                          </p:cTn>
                        </p:par>
                        <p:par>
                          <p:cTn id="59" fill="hold">
                            <p:stCondLst>
                              <p:cond delay="5500"/>
                            </p:stCondLst>
                            <p:childTnLst>
                              <p:par>
                                <p:cTn id="60" presetID="22" presetClass="entr" presetSubtype="8" fill="hold" nodeType="after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wipe(left)">
                                      <p:cBhvr>
                                        <p:cTn id="62" dur="500"/>
                                        <p:tgtEl>
                                          <p:spTgt spid="45"/>
                                        </p:tgtEl>
                                      </p:cBhvr>
                                    </p:animEffect>
                                  </p:childTnLst>
                                </p:cTn>
                              </p:par>
                            </p:childTnLst>
                          </p:cTn>
                        </p:par>
                        <p:par>
                          <p:cTn id="63" fill="hold">
                            <p:stCondLst>
                              <p:cond delay="6000"/>
                            </p:stCondLst>
                            <p:childTnLst>
                              <p:par>
                                <p:cTn id="64" presetID="22" presetClass="entr" presetSubtype="8" fill="hold" nodeType="afterEffect">
                                  <p:stCondLst>
                                    <p:cond delay="0"/>
                                  </p:stCondLst>
                                  <p:childTnLst>
                                    <p:set>
                                      <p:cBhvr>
                                        <p:cTn id="65" dur="1" fill="hold">
                                          <p:stCondLst>
                                            <p:cond delay="0"/>
                                          </p:stCondLst>
                                        </p:cTn>
                                        <p:tgtEl>
                                          <p:spTgt spid="3"/>
                                        </p:tgtEl>
                                        <p:attrNameLst>
                                          <p:attrName>style.visibility</p:attrName>
                                        </p:attrNameLst>
                                      </p:cBhvr>
                                      <p:to>
                                        <p:strVal val="visible"/>
                                      </p:to>
                                    </p:set>
                                    <p:animEffect transition="in" filter="wipe(left)">
                                      <p:cBhvr>
                                        <p:cTn id="66" dur="500"/>
                                        <p:tgtEl>
                                          <p:spTgt spid="3"/>
                                        </p:tgtEl>
                                      </p:cBhvr>
                                    </p:animEffect>
                                  </p:childTnLst>
                                </p:cTn>
                              </p:par>
                            </p:childTnLst>
                          </p:cTn>
                        </p:par>
                        <p:par>
                          <p:cTn id="67" fill="hold">
                            <p:stCondLst>
                              <p:cond delay="6500"/>
                            </p:stCondLst>
                            <p:childTnLst>
                              <p:par>
                                <p:cTn id="68" presetID="53" presetClass="entr" presetSubtype="0" fill="hold" grpId="0" nodeType="afterEffect">
                                  <p:stCondLst>
                                    <p:cond delay="0"/>
                                  </p:stCondLst>
                                  <p:childTnLst>
                                    <p:set>
                                      <p:cBhvr>
                                        <p:cTn id="69" dur="1" fill="hold">
                                          <p:stCondLst>
                                            <p:cond delay="0"/>
                                          </p:stCondLst>
                                        </p:cTn>
                                        <p:tgtEl>
                                          <p:spTgt spid="67"/>
                                        </p:tgtEl>
                                        <p:attrNameLst>
                                          <p:attrName>style.visibility</p:attrName>
                                        </p:attrNameLst>
                                      </p:cBhvr>
                                      <p:to>
                                        <p:strVal val="visible"/>
                                      </p:to>
                                    </p:set>
                                    <p:anim calcmode="lin" valueType="num">
                                      <p:cBhvr>
                                        <p:cTn id="70" dur="500" fill="hold"/>
                                        <p:tgtEl>
                                          <p:spTgt spid="67"/>
                                        </p:tgtEl>
                                        <p:attrNameLst>
                                          <p:attrName>ppt_w</p:attrName>
                                        </p:attrNameLst>
                                      </p:cBhvr>
                                      <p:tavLst>
                                        <p:tav tm="0">
                                          <p:val>
                                            <p:fltVal val="0"/>
                                          </p:val>
                                        </p:tav>
                                        <p:tav tm="100000">
                                          <p:val>
                                            <p:strVal val="#ppt_w"/>
                                          </p:val>
                                        </p:tav>
                                      </p:tavLst>
                                    </p:anim>
                                    <p:anim calcmode="lin" valueType="num">
                                      <p:cBhvr>
                                        <p:cTn id="71" dur="500" fill="hold"/>
                                        <p:tgtEl>
                                          <p:spTgt spid="67"/>
                                        </p:tgtEl>
                                        <p:attrNameLst>
                                          <p:attrName>ppt_h</p:attrName>
                                        </p:attrNameLst>
                                      </p:cBhvr>
                                      <p:tavLst>
                                        <p:tav tm="0">
                                          <p:val>
                                            <p:fltVal val="0"/>
                                          </p:val>
                                        </p:tav>
                                        <p:tav tm="100000">
                                          <p:val>
                                            <p:strVal val="#ppt_h"/>
                                          </p:val>
                                        </p:tav>
                                      </p:tavLst>
                                    </p:anim>
                                    <p:animEffect transition="in" filter="fade">
                                      <p:cBhvr>
                                        <p:cTn id="72" dur="500"/>
                                        <p:tgtEl>
                                          <p:spTgt spid="67"/>
                                        </p:tgtEl>
                                      </p:cBhvr>
                                    </p:animEffect>
                                  </p:childTnLst>
                                </p:cTn>
                              </p:par>
                            </p:childTnLst>
                          </p:cTn>
                        </p:par>
                        <p:par>
                          <p:cTn id="73" fill="hold">
                            <p:stCondLst>
                              <p:cond delay="7000"/>
                            </p:stCondLst>
                            <p:childTnLst>
                              <p:par>
                                <p:cTn id="74" presetID="53" presetClass="entr" presetSubtype="0" fill="hold" grpId="0" nodeType="afterEffect">
                                  <p:stCondLst>
                                    <p:cond delay="0"/>
                                  </p:stCondLst>
                                  <p:childTnLst>
                                    <p:set>
                                      <p:cBhvr>
                                        <p:cTn id="75" dur="1" fill="hold">
                                          <p:stCondLst>
                                            <p:cond delay="0"/>
                                          </p:stCondLst>
                                        </p:cTn>
                                        <p:tgtEl>
                                          <p:spTgt spid="42"/>
                                        </p:tgtEl>
                                        <p:attrNameLst>
                                          <p:attrName>style.visibility</p:attrName>
                                        </p:attrNameLst>
                                      </p:cBhvr>
                                      <p:to>
                                        <p:strVal val="visible"/>
                                      </p:to>
                                    </p:set>
                                    <p:anim calcmode="lin" valueType="num">
                                      <p:cBhvr>
                                        <p:cTn id="76" dur="500" fill="hold"/>
                                        <p:tgtEl>
                                          <p:spTgt spid="42"/>
                                        </p:tgtEl>
                                        <p:attrNameLst>
                                          <p:attrName>ppt_w</p:attrName>
                                        </p:attrNameLst>
                                      </p:cBhvr>
                                      <p:tavLst>
                                        <p:tav tm="0">
                                          <p:val>
                                            <p:fltVal val="0"/>
                                          </p:val>
                                        </p:tav>
                                        <p:tav tm="100000">
                                          <p:val>
                                            <p:strVal val="#ppt_w"/>
                                          </p:val>
                                        </p:tav>
                                      </p:tavLst>
                                    </p:anim>
                                    <p:anim calcmode="lin" valueType="num">
                                      <p:cBhvr>
                                        <p:cTn id="77" dur="500" fill="hold"/>
                                        <p:tgtEl>
                                          <p:spTgt spid="42"/>
                                        </p:tgtEl>
                                        <p:attrNameLst>
                                          <p:attrName>ppt_h</p:attrName>
                                        </p:attrNameLst>
                                      </p:cBhvr>
                                      <p:tavLst>
                                        <p:tav tm="0">
                                          <p:val>
                                            <p:fltVal val="0"/>
                                          </p:val>
                                        </p:tav>
                                        <p:tav tm="100000">
                                          <p:val>
                                            <p:strVal val="#ppt_h"/>
                                          </p:val>
                                        </p:tav>
                                      </p:tavLst>
                                    </p:anim>
                                    <p:animEffect transition="in" filter="fade">
                                      <p:cBhvr>
                                        <p:cTn id="78" dur="500"/>
                                        <p:tgtEl>
                                          <p:spTgt spid="42"/>
                                        </p:tgtEl>
                                      </p:cBhvr>
                                    </p:animEffect>
                                  </p:childTnLst>
                                </p:cTn>
                              </p:par>
                            </p:childTnLst>
                          </p:cTn>
                        </p:par>
                        <p:par>
                          <p:cTn id="79" fill="hold">
                            <p:stCondLst>
                              <p:cond delay="7500"/>
                            </p:stCondLst>
                            <p:childTnLst>
                              <p:par>
                                <p:cTn id="80" presetID="22" presetClass="entr" presetSubtype="2" fill="hold" nodeType="afterEffect">
                                  <p:stCondLst>
                                    <p:cond delay="0"/>
                                  </p:stCondLst>
                                  <p:childTnLst>
                                    <p:set>
                                      <p:cBhvr>
                                        <p:cTn id="81" dur="1" fill="hold">
                                          <p:stCondLst>
                                            <p:cond delay="0"/>
                                          </p:stCondLst>
                                        </p:cTn>
                                        <p:tgtEl>
                                          <p:spTgt spid="51"/>
                                        </p:tgtEl>
                                        <p:attrNameLst>
                                          <p:attrName>style.visibility</p:attrName>
                                        </p:attrNameLst>
                                      </p:cBhvr>
                                      <p:to>
                                        <p:strVal val="visible"/>
                                      </p:to>
                                    </p:set>
                                    <p:animEffect transition="in" filter="wipe(right)">
                                      <p:cBhvr>
                                        <p:cTn id="82" dur="500"/>
                                        <p:tgtEl>
                                          <p:spTgt spid="51"/>
                                        </p:tgtEl>
                                      </p:cBhvr>
                                    </p:animEffect>
                                  </p:childTnLst>
                                </p:cTn>
                              </p:par>
                            </p:childTnLst>
                          </p:cTn>
                        </p:par>
                        <p:par>
                          <p:cTn id="83" fill="hold">
                            <p:stCondLst>
                              <p:cond delay="8000"/>
                            </p:stCondLst>
                            <p:childTnLst>
                              <p:par>
                                <p:cTn id="84" presetID="22" presetClass="entr" presetSubtype="2" fill="hold" nodeType="afterEffect">
                                  <p:stCondLst>
                                    <p:cond delay="0"/>
                                  </p:stCondLst>
                                  <p:childTnLst>
                                    <p:set>
                                      <p:cBhvr>
                                        <p:cTn id="85" dur="1" fill="hold">
                                          <p:stCondLst>
                                            <p:cond delay="0"/>
                                          </p:stCondLst>
                                        </p:cTn>
                                        <p:tgtEl>
                                          <p:spTgt spid="5"/>
                                        </p:tgtEl>
                                        <p:attrNameLst>
                                          <p:attrName>style.visibility</p:attrName>
                                        </p:attrNameLst>
                                      </p:cBhvr>
                                      <p:to>
                                        <p:strVal val="visible"/>
                                      </p:to>
                                    </p:set>
                                    <p:animEffect transition="in" filter="wipe(right)">
                                      <p:cBhvr>
                                        <p:cTn id="86" dur="500"/>
                                        <p:tgtEl>
                                          <p:spTgt spid="5"/>
                                        </p:tgtEl>
                                      </p:cBhvr>
                                    </p:animEffect>
                                  </p:childTnLst>
                                </p:cTn>
                              </p:par>
                            </p:childTnLst>
                          </p:cTn>
                        </p:par>
                        <p:par>
                          <p:cTn id="87" fill="hold">
                            <p:stCondLst>
                              <p:cond delay="8500"/>
                            </p:stCondLst>
                            <p:childTnLst>
                              <p:par>
                                <p:cTn id="88" presetID="53" presetClass="entr" presetSubtype="0" fill="hold" grpId="0" nodeType="afterEffect">
                                  <p:stCondLst>
                                    <p:cond delay="0"/>
                                  </p:stCondLst>
                                  <p:childTnLst>
                                    <p:set>
                                      <p:cBhvr>
                                        <p:cTn id="89" dur="1" fill="hold">
                                          <p:stCondLst>
                                            <p:cond delay="0"/>
                                          </p:stCondLst>
                                        </p:cTn>
                                        <p:tgtEl>
                                          <p:spTgt spid="68"/>
                                        </p:tgtEl>
                                        <p:attrNameLst>
                                          <p:attrName>style.visibility</p:attrName>
                                        </p:attrNameLst>
                                      </p:cBhvr>
                                      <p:to>
                                        <p:strVal val="visible"/>
                                      </p:to>
                                    </p:set>
                                    <p:anim calcmode="lin" valueType="num">
                                      <p:cBhvr>
                                        <p:cTn id="90" dur="500" fill="hold"/>
                                        <p:tgtEl>
                                          <p:spTgt spid="68"/>
                                        </p:tgtEl>
                                        <p:attrNameLst>
                                          <p:attrName>ppt_w</p:attrName>
                                        </p:attrNameLst>
                                      </p:cBhvr>
                                      <p:tavLst>
                                        <p:tav tm="0">
                                          <p:val>
                                            <p:fltVal val="0"/>
                                          </p:val>
                                        </p:tav>
                                        <p:tav tm="100000">
                                          <p:val>
                                            <p:strVal val="#ppt_w"/>
                                          </p:val>
                                        </p:tav>
                                      </p:tavLst>
                                    </p:anim>
                                    <p:anim calcmode="lin" valueType="num">
                                      <p:cBhvr>
                                        <p:cTn id="91" dur="500" fill="hold"/>
                                        <p:tgtEl>
                                          <p:spTgt spid="68"/>
                                        </p:tgtEl>
                                        <p:attrNameLst>
                                          <p:attrName>ppt_h</p:attrName>
                                        </p:attrNameLst>
                                      </p:cBhvr>
                                      <p:tavLst>
                                        <p:tav tm="0">
                                          <p:val>
                                            <p:fltVal val="0"/>
                                          </p:val>
                                        </p:tav>
                                        <p:tav tm="100000">
                                          <p:val>
                                            <p:strVal val="#ppt_h"/>
                                          </p:val>
                                        </p:tav>
                                      </p:tavLst>
                                    </p:anim>
                                    <p:animEffect transition="in" filter="fade">
                                      <p:cBhvr>
                                        <p:cTn id="92" dur="500"/>
                                        <p:tgtEl>
                                          <p:spTgt spid="68"/>
                                        </p:tgtEl>
                                      </p:cBhvr>
                                    </p:animEffect>
                                  </p:childTnLst>
                                </p:cTn>
                              </p:par>
                            </p:childTnLst>
                          </p:cTn>
                        </p:par>
                        <p:par>
                          <p:cTn id="93" fill="hold">
                            <p:stCondLst>
                              <p:cond delay="9000"/>
                            </p:stCondLst>
                            <p:childTnLst>
                              <p:par>
                                <p:cTn id="94" presetID="53" presetClass="entr" presetSubtype="0" fill="hold" grpId="0" nodeType="afterEffect">
                                  <p:stCondLst>
                                    <p:cond delay="0"/>
                                  </p:stCondLst>
                                  <p:childTnLst>
                                    <p:set>
                                      <p:cBhvr>
                                        <p:cTn id="95" dur="1" fill="hold">
                                          <p:stCondLst>
                                            <p:cond delay="0"/>
                                          </p:stCondLst>
                                        </p:cTn>
                                        <p:tgtEl>
                                          <p:spTgt spid="43"/>
                                        </p:tgtEl>
                                        <p:attrNameLst>
                                          <p:attrName>style.visibility</p:attrName>
                                        </p:attrNameLst>
                                      </p:cBhvr>
                                      <p:to>
                                        <p:strVal val="visible"/>
                                      </p:to>
                                    </p:set>
                                    <p:anim calcmode="lin" valueType="num">
                                      <p:cBhvr>
                                        <p:cTn id="96" dur="500" fill="hold"/>
                                        <p:tgtEl>
                                          <p:spTgt spid="43"/>
                                        </p:tgtEl>
                                        <p:attrNameLst>
                                          <p:attrName>ppt_w</p:attrName>
                                        </p:attrNameLst>
                                      </p:cBhvr>
                                      <p:tavLst>
                                        <p:tav tm="0">
                                          <p:val>
                                            <p:fltVal val="0"/>
                                          </p:val>
                                        </p:tav>
                                        <p:tav tm="100000">
                                          <p:val>
                                            <p:strVal val="#ppt_w"/>
                                          </p:val>
                                        </p:tav>
                                      </p:tavLst>
                                    </p:anim>
                                    <p:anim calcmode="lin" valueType="num">
                                      <p:cBhvr>
                                        <p:cTn id="97" dur="500" fill="hold"/>
                                        <p:tgtEl>
                                          <p:spTgt spid="43"/>
                                        </p:tgtEl>
                                        <p:attrNameLst>
                                          <p:attrName>ppt_h</p:attrName>
                                        </p:attrNameLst>
                                      </p:cBhvr>
                                      <p:tavLst>
                                        <p:tav tm="0">
                                          <p:val>
                                            <p:fltVal val="0"/>
                                          </p:val>
                                        </p:tav>
                                        <p:tav tm="100000">
                                          <p:val>
                                            <p:strVal val="#ppt_h"/>
                                          </p:val>
                                        </p:tav>
                                      </p:tavLst>
                                    </p:anim>
                                    <p:animEffect transition="in" filter="fade">
                                      <p:cBhvr>
                                        <p:cTn id="98" dur="500"/>
                                        <p:tgtEl>
                                          <p:spTgt spid="43"/>
                                        </p:tgtEl>
                                      </p:cBhvr>
                                    </p:animEffect>
                                  </p:childTnLst>
                                </p:cTn>
                              </p:par>
                            </p:childTnLst>
                          </p:cTn>
                        </p:par>
                        <p:par>
                          <p:cTn id="99" fill="hold">
                            <p:stCondLst>
                              <p:cond delay="9500"/>
                            </p:stCondLst>
                            <p:childTnLst>
                              <p:par>
                                <p:cTn id="100" presetID="22" presetClass="entr" presetSubtype="8" fill="hold" nodeType="afterEffect">
                                  <p:stCondLst>
                                    <p:cond delay="0"/>
                                  </p:stCondLst>
                                  <p:childTnLst>
                                    <p:set>
                                      <p:cBhvr>
                                        <p:cTn id="101" dur="1" fill="hold">
                                          <p:stCondLst>
                                            <p:cond delay="0"/>
                                          </p:stCondLst>
                                        </p:cTn>
                                        <p:tgtEl>
                                          <p:spTgt spid="62"/>
                                        </p:tgtEl>
                                        <p:attrNameLst>
                                          <p:attrName>style.visibility</p:attrName>
                                        </p:attrNameLst>
                                      </p:cBhvr>
                                      <p:to>
                                        <p:strVal val="visible"/>
                                      </p:to>
                                    </p:set>
                                    <p:animEffect transition="in" filter="wipe(left)">
                                      <p:cBhvr>
                                        <p:cTn id="102" dur="500"/>
                                        <p:tgtEl>
                                          <p:spTgt spid="62"/>
                                        </p:tgtEl>
                                      </p:cBhvr>
                                    </p:animEffect>
                                  </p:childTnLst>
                                </p:cTn>
                              </p:par>
                            </p:childTnLst>
                          </p:cTn>
                        </p:par>
                        <p:par>
                          <p:cTn id="103" fill="hold">
                            <p:stCondLst>
                              <p:cond delay="10000"/>
                            </p:stCondLst>
                            <p:childTnLst>
                              <p:par>
                                <p:cTn id="104" presetID="22" presetClass="entr" presetSubtype="8" fill="hold" nodeType="afterEffect">
                                  <p:stCondLst>
                                    <p:cond delay="0"/>
                                  </p:stCondLst>
                                  <p:childTnLst>
                                    <p:set>
                                      <p:cBhvr>
                                        <p:cTn id="105" dur="1" fill="hold">
                                          <p:stCondLst>
                                            <p:cond delay="0"/>
                                          </p:stCondLst>
                                        </p:cTn>
                                        <p:tgtEl>
                                          <p:spTgt spid="9"/>
                                        </p:tgtEl>
                                        <p:attrNameLst>
                                          <p:attrName>style.visibility</p:attrName>
                                        </p:attrNameLst>
                                      </p:cBhvr>
                                      <p:to>
                                        <p:strVal val="visible"/>
                                      </p:to>
                                    </p:set>
                                    <p:animEffect transition="in" filter="wipe(left)">
                                      <p:cBhvr>
                                        <p:cTn id="106" dur="500"/>
                                        <p:tgtEl>
                                          <p:spTgt spid="9"/>
                                        </p:tgtEl>
                                      </p:cBhvr>
                                    </p:animEffect>
                                  </p:childTnLst>
                                </p:cTn>
                              </p:par>
                            </p:childTnLst>
                          </p:cTn>
                        </p:par>
                        <p:par>
                          <p:cTn id="107" fill="hold">
                            <p:stCondLst>
                              <p:cond delay="10500"/>
                            </p:stCondLst>
                            <p:childTnLst>
                              <p:par>
                                <p:cTn id="108" presetID="53" presetClass="entr" presetSubtype="0" fill="hold" grpId="0" nodeType="afterEffect">
                                  <p:stCondLst>
                                    <p:cond delay="0"/>
                                  </p:stCondLst>
                                  <p:childTnLst>
                                    <p:set>
                                      <p:cBhvr>
                                        <p:cTn id="109" dur="1" fill="hold">
                                          <p:stCondLst>
                                            <p:cond delay="0"/>
                                          </p:stCondLst>
                                        </p:cTn>
                                        <p:tgtEl>
                                          <p:spTgt spid="66"/>
                                        </p:tgtEl>
                                        <p:attrNameLst>
                                          <p:attrName>style.visibility</p:attrName>
                                        </p:attrNameLst>
                                      </p:cBhvr>
                                      <p:to>
                                        <p:strVal val="visible"/>
                                      </p:to>
                                    </p:set>
                                    <p:anim calcmode="lin" valueType="num">
                                      <p:cBhvr>
                                        <p:cTn id="110" dur="500" fill="hold"/>
                                        <p:tgtEl>
                                          <p:spTgt spid="66"/>
                                        </p:tgtEl>
                                        <p:attrNameLst>
                                          <p:attrName>ppt_w</p:attrName>
                                        </p:attrNameLst>
                                      </p:cBhvr>
                                      <p:tavLst>
                                        <p:tav tm="0">
                                          <p:val>
                                            <p:fltVal val="0"/>
                                          </p:val>
                                        </p:tav>
                                        <p:tav tm="100000">
                                          <p:val>
                                            <p:strVal val="#ppt_w"/>
                                          </p:val>
                                        </p:tav>
                                      </p:tavLst>
                                    </p:anim>
                                    <p:anim calcmode="lin" valueType="num">
                                      <p:cBhvr>
                                        <p:cTn id="111" dur="500" fill="hold"/>
                                        <p:tgtEl>
                                          <p:spTgt spid="66"/>
                                        </p:tgtEl>
                                        <p:attrNameLst>
                                          <p:attrName>ppt_h</p:attrName>
                                        </p:attrNameLst>
                                      </p:cBhvr>
                                      <p:tavLst>
                                        <p:tav tm="0">
                                          <p:val>
                                            <p:fltVal val="0"/>
                                          </p:val>
                                        </p:tav>
                                        <p:tav tm="100000">
                                          <p:val>
                                            <p:strVal val="#ppt_h"/>
                                          </p:val>
                                        </p:tav>
                                      </p:tavLst>
                                    </p:anim>
                                    <p:animEffect transition="in" filter="fade">
                                      <p:cBhvr>
                                        <p:cTn id="112"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P spid="43" grpId="0" animBg="1"/>
      <p:bldP spid="44" grpId="0" animBg="1"/>
      <p:bldP spid="66" grpId="0"/>
      <p:bldP spid="67" grpId="0"/>
      <p:bldP spid="68" grpId="0"/>
      <p:bldP spid="69" grpId="0"/>
      <p:bldP spid="7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p:cNvSpPr/>
          <p:nvPr/>
        </p:nvSpPr>
        <p:spPr>
          <a:xfrm>
            <a:off x="9145587" y="2173885"/>
            <a:ext cx="3048000"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nvGrpSpPr>
          <p:cNvPr id="2" name="Group 98"/>
          <p:cNvGrpSpPr/>
          <p:nvPr/>
        </p:nvGrpSpPr>
        <p:grpSpPr>
          <a:xfrm>
            <a:off x="6097587" y="2173885"/>
            <a:ext cx="3356304" cy="2032000"/>
            <a:chOff x="4572000" y="1605014"/>
            <a:chExt cx="2517228" cy="1524000"/>
          </a:xfrm>
        </p:grpSpPr>
        <p:sp>
          <p:nvSpPr>
            <p:cNvPr id="52" name="Rectangle 51"/>
            <p:cNvSpPr/>
            <p:nvPr/>
          </p:nvSpPr>
          <p:spPr>
            <a:xfrm>
              <a:off x="4572000" y="1605014"/>
              <a:ext cx="2286000" cy="152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63" name="Isosceles Triangle 62"/>
            <p:cNvSpPr/>
            <p:nvPr/>
          </p:nvSpPr>
          <p:spPr>
            <a:xfrm rot="5400000">
              <a:off x="6783114" y="2594300"/>
              <a:ext cx="381000" cy="231228"/>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grpSp>
        <p:nvGrpSpPr>
          <p:cNvPr id="3" name="Group 97"/>
          <p:cNvGrpSpPr/>
          <p:nvPr/>
        </p:nvGrpSpPr>
        <p:grpSpPr>
          <a:xfrm>
            <a:off x="3049587" y="2173885"/>
            <a:ext cx="3356304" cy="2032000"/>
            <a:chOff x="2286000" y="1605014"/>
            <a:chExt cx="2517228" cy="1524000"/>
          </a:xfrm>
        </p:grpSpPr>
        <p:sp>
          <p:nvSpPr>
            <p:cNvPr id="49" name="Rectangle 48"/>
            <p:cNvSpPr/>
            <p:nvPr/>
          </p:nvSpPr>
          <p:spPr>
            <a:xfrm>
              <a:off x="2286000" y="1605014"/>
              <a:ext cx="2286000" cy="152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65" name="Isosceles Triangle 64"/>
            <p:cNvSpPr/>
            <p:nvPr/>
          </p:nvSpPr>
          <p:spPr>
            <a:xfrm rot="5400000">
              <a:off x="4497114" y="1832300"/>
              <a:ext cx="381000" cy="231228"/>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grpSp>
        <p:nvGrpSpPr>
          <p:cNvPr id="4" name="Group 96"/>
          <p:cNvGrpSpPr/>
          <p:nvPr/>
        </p:nvGrpSpPr>
        <p:grpSpPr>
          <a:xfrm>
            <a:off x="1587" y="2173885"/>
            <a:ext cx="3352800" cy="2032000"/>
            <a:chOff x="0" y="1605014"/>
            <a:chExt cx="2514600" cy="1524000"/>
          </a:xfrm>
        </p:grpSpPr>
        <p:sp>
          <p:nvSpPr>
            <p:cNvPr id="46" name="Rectangle 45"/>
            <p:cNvSpPr/>
            <p:nvPr/>
          </p:nvSpPr>
          <p:spPr>
            <a:xfrm>
              <a:off x="0" y="1605014"/>
              <a:ext cx="2286000" cy="152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62" name="Isosceles Triangle 61"/>
            <p:cNvSpPr/>
            <p:nvPr/>
          </p:nvSpPr>
          <p:spPr>
            <a:xfrm rot="5400000">
              <a:off x="2208486" y="2594300"/>
              <a:ext cx="381000" cy="23122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13</a:t>
            </a:fld>
            <a:endParaRPr lang="en-US" dirty="0">
              <a:cs typeface="+mn-ea"/>
              <a:sym typeface="+mn-lt"/>
            </a:endParaRPr>
          </a:p>
        </p:txBody>
      </p:sp>
      <p:grpSp>
        <p:nvGrpSpPr>
          <p:cNvPr id="5" name="Group 72"/>
          <p:cNvGrpSpPr/>
          <p:nvPr/>
        </p:nvGrpSpPr>
        <p:grpSpPr>
          <a:xfrm>
            <a:off x="3614966" y="2364387"/>
            <a:ext cx="1917243" cy="1285736"/>
            <a:chOff x="5478290" y="1548154"/>
            <a:chExt cx="1437932" cy="964302"/>
          </a:xfrm>
        </p:grpSpPr>
        <p:sp>
          <p:nvSpPr>
            <p:cNvPr id="74" name="Text Placeholder 3"/>
            <p:cNvSpPr txBox="1">
              <a:spLocks/>
            </p:cNvSpPr>
            <p:nvPr/>
          </p:nvSpPr>
          <p:spPr>
            <a:xfrm>
              <a:off x="5731985" y="1548154"/>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75" name="Text Placeholder 3"/>
            <p:cNvSpPr txBox="1">
              <a:spLocks/>
            </p:cNvSpPr>
            <p:nvPr/>
          </p:nvSpPr>
          <p:spPr>
            <a:xfrm>
              <a:off x="5478290" y="1743255"/>
              <a:ext cx="1437932" cy="76920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bg1"/>
                  </a:solidFill>
                  <a:cs typeface="+mn-ea"/>
                  <a:sym typeface="+mn-lt"/>
                </a:rPr>
                <a:t>There are many  in variations passage of lorem ipsum available but the majority </a:t>
              </a:r>
              <a:br>
                <a:rPr lang="en-US" sz="1333" dirty="0">
                  <a:solidFill>
                    <a:schemeClr val="bg1"/>
                  </a:solidFill>
                  <a:cs typeface="+mn-ea"/>
                  <a:sym typeface="+mn-lt"/>
                </a:rPr>
              </a:br>
              <a:r>
                <a:rPr lang="en-US" sz="1333" dirty="0">
                  <a:solidFill>
                    <a:schemeClr val="bg1"/>
                  </a:solidFill>
                  <a:cs typeface="+mn-ea"/>
                  <a:sym typeface="+mn-lt"/>
                </a:rPr>
                <a:t>slightly</a:t>
              </a:r>
            </a:p>
          </p:txBody>
        </p:sp>
      </p:grpSp>
      <p:grpSp>
        <p:nvGrpSpPr>
          <p:cNvPr id="6" name="Group 72"/>
          <p:cNvGrpSpPr/>
          <p:nvPr/>
        </p:nvGrpSpPr>
        <p:grpSpPr>
          <a:xfrm>
            <a:off x="6545593" y="2818610"/>
            <a:ext cx="2088405" cy="1281473"/>
            <a:chOff x="5361856" y="1537993"/>
            <a:chExt cx="1566304" cy="961105"/>
          </a:xfrm>
        </p:grpSpPr>
        <p:sp>
          <p:nvSpPr>
            <p:cNvPr id="77" name="Text Placeholder 3"/>
            <p:cNvSpPr txBox="1">
              <a:spLocks/>
            </p:cNvSpPr>
            <p:nvPr/>
          </p:nvSpPr>
          <p:spPr>
            <a:xfrm>
              <a:off x="5679738" y="1537993"/>
              <a:ext cx="930544"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78" name="Text Placeholder 3"/>
            <p:cNvSpPr txBox="1">
              <a:spLocks/>
            </p:cNvSpPr>
            <p:nvPr/>
          </p:nvSpPr>
          <p:spPr>
            <a:xfrm>
              <a:off x="5361856" y="1729896"/>
              <a:ext cx="1566304" cy="769202"/>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bg1"/>
                  </a:solidFill>
                  <a:cs typeface="+mn-ea"/>
                  <a:sym typeface="+mn-lt"/>
                </a:rPr>
                <a:t>There are many  in variations passage of lorem ipsum available but the majority </a:t>
              </a:r>
              <a:br>
                <a:rPr lang="en-US" sz="1333" dirty="0">
                  <a:solidFill>
                    <a:schemeClr val="bg1"/>
                  </a:solidFill>
                  <a:cs typeface="+mn-ea"/>
                  <a:sym typeface="+mn-lt"/>
                </a:rPr>
              </a:br>
              <a:r>
                <a:rPr lang="en-US" sz="1333" dirty="0">
                  <a:solidFill>
                    <a:schemeClr val="bg1"/>
                  </a:solidFill>
                  <a:cs typeface="+mn-ea"/>
                  <a:sym typeface="+mn-lt"/>
                </a:rPr>
                <a:t>slightly</a:t>
              </a:r>
            </a:p>
          </p:txBody>
        </p:sp>
      </p:grpSp>
      <p:grpSp>
        <p:nvGrpSpPr>
          <p:cNvPr id="9" name="Group 72"/>
          <p:cNvGrpSpPr/>
          <p:nvPr/>
        </p:nvGrpSpPr>
        <p:grpSpPr>
          <a:xfrm>
            <a:off x="9580892" y="2409748"/>
            <a:ext cx="2181744" cy="1271214"/>
            <a:chOff x="5256241" y="1545687"/>
            <a:chExt cx="1636308" cy="953411"/>
          </a:xfrm>
        </p:grpSpPr>
        <p:sp>
          <p:nvSpPr>
            <p:cNvPr id="80" name="Text Placeholder 3"/>
            <p:cNvSpPr txBox="1">
              <a:spLocks/>
            </p:cNvSpPr>
            <p:nvPr/>
          </p:nvSpPr>
          <p:spPr>
            <a:xfrm>
              <a:off x="5648798" y="1545687"/>
              <a:ext cx="851195" cy="169325"/>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467" b="1" dirty="0">
                  <a:solidFill>
                    <a:schemeClr val="bg1"/>
                  </a:solidFill>
                  <a:cs typeface="+mn-ea"/>
                  <a:sym typeface="+mn-lt"/>
                </a:rPr>
                <a:t>添加内容文本</a:t>
              </a:r>
              <a:endParaRPr lang="en-US" sz="1467" b="1" dirty="0">
                <a:solidFill>
                  <a:schemeClr val="bg1"/>
                </a:solidFill>
                <a:cs typeface="+mn-ea"/>
                <a:sym typeface="+mn-lt"/>
              </a:endParaRPr>
            </a:p>
          </p:txBody>
        </p:sp>
        <p:sp>
          <p:nvSpPr>
            <p:cNvPr id="81" name="Text Placeholder 3"/>
            <p:cNvSpPr txBox="1">
              <a:spLocks/>
            </p:cNvSpPr>
            <p:nvPr/>
          </p:nvSpPr>
          <p:spPr>
            <a:xfrm>
              <a:off x="5256241" y="1729896"/>
              <a:ext cx="1636308" cy="769202"/>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bg1"/>
                  </a:solidFill>
                  <a:cs typeface="+mn-ea"/>
                  <a:sym typeface="+mn-lt"/>
                </a:rPr>
                <a:t>There are many  in variations passage of lorem ipsum available but the majority </a:t>
              </a:r>
              <a:br>
                <a:rPr lang="en-US" sz="1333" dirty="0">
                  <a:solidFill>
                    <a:schemeClr val="bg1"/>
                  </a:solidFill>
                  <a:cs typeface="+mn-ea"/>
                  <a:sym typeface="+mn-lt"/>
                </a:rPr>
              </a:br>
              <a:r>
                <a:rPr lang="en-US" sz="1333" dirty="0">
                  <a:solidFill>
                    <a:schemeClr val="bg1"/>
                  </a:solidFill>
                  <a:cs typeface="+mn-ea"/>
                  <a:sym typeface="+mn-lt"/>
                </a:rPr>
                <a:t>slightly</a:t>
              </a:r>
            </a:p>
          </p:txBody>
        </p:sp>
      </p:grpSp>
      <p:grpSp>
        <p:nvGrpSpPr>
          <p:cNvPr id="10" name="Group 86"/>
          <p:cNvGrpSpPr/>
          <p:nvPr/>
        </p:nvGrpSpPr>
        <p:grpSpPr>
          <a:xfrm>
            <a:off x="1008529" y="1642034"/>
            <a:ext cx="1034117" cy="1034981"/>
            <a:chOff x="755206" y="1306086"/>
            <a:chExt cx="775588" cy="776236"/>
          </a:xfrm>
        </p:grpSpPr>
        <p:sp>
          <p:nvSpPr>
            <p:cNvPr id="86" name="Oval 85"/>
            <p:cNvSpPr>
              <a:spLocks noChangeAspect="1"/>
            </p:cNvSpPr>
            <p:nvPr/>
          </p:nvSpPr>
          <p:spPr>
            <a:xfrm>
              <a:off x="755206" y="1306086"/>
              <a:ext cx="775588" cy="776236"/>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82" name="Freeform 103"/>
            <p:cNvSpPr>
              <a:spLocks noEditPoints="1"/>
            </p:cNvSpPr>
            <p:nvPr/>
          </p:nvSpPr>
          <p:spPr bwMode="auto">
            <a:xfrm>
              <a:off x="990600" y="1469792"/>
              <a:ext cx="304800" cy="448826"/>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grpSp>
      <p:grpSp>
        <p:nvGrpSpPr>
          <p:cNvPr id="11" name="Group 94"/>
          <p:cNvGrpSpPr/>
          <p:nvPr/>
        </p:nvGrpSpPr>
        <p:grpSpPr>
          <a:xfrm>
            <a:off x="10152529" y="3647086"/>
            <a:ext cx="1034117" cy="1034981"/>
            <a:chOff x="7613206" y="2972375"/>
            <a:chExt cx="775588" cy="776236"/>
          </a:xfrm>
        </p:grpSpPr>
        <p:sp>
          <p:nvSpPr>
            <p:cNvPr id="89" name="Oval 88"/>
            <p:cNvSpPr>
              <a:spLocks noChangeAspect="1"/>
            </p:cNvSpPr>
            <p:nvPr/>
          </p:nvSpPr>
          <p:spPr>
            <a:xfrm>
              <a:off x="7613206" y="2972375"/>
              <a:ext cx="775588" cy="776236"/>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85" name="Freeform 152"/>
            <p:cNvSpPr>
              <a:spLocks noEditPoints="1"/>
            </p:cNvSpPr>
            <p:nvPr/>
          </p:nvSpPr>
          <p:spPr bwMode="auto">
            <a:xfrm>
              <a:off x="7818055" y="3191427"/>
              <a:ext cx="365892" cy="338134"/>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grpSp>
      <p:grpSp>
        <p:nvGrpSpPr>
          <p:cNvPr id="12" name="Group 91"/>
          <p:cNvGrpSpPr/>
          <p:nvPr/>
        </p:nvGrpSpPr>
        <p:grpSpPr>
          <a:xfrm>
            <a:off x="7104529" y="1642034"/>
            <a:ext cx="1034117" cy="1034981"/>
            <a:chOff x="5327206" y="2869432"/>
            <a:chExt cx="775588" cy="776236"/>
          </a:xfrm>
        </p:grpSpPr>
        <p:sp>
          <p:nvSpPr>
            <p:cNvPr id="91" name="Oval 90"/>
            <p:cNvSpPr>
              <a:spLocks noChangeAspect="1"/>
            </p:cNvSpPr>
            <p:nvPr/>
          </p:nvSpPr>
          <p:spPr>
            <a:xfrm>
              <a:off x="5327206" y="2869432"/>
              <a:ext cx="775588" cy="776236"/>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84" name="Freeform 83"/>
            <p:cNvSpPr>
              <a:spLocks noEditPoints="1"/>
            </p:cNvSpPr>
            <p:nvPr/>
          </p:nvSpPr>
          <p:spPr bwMode="auto">
            <a:xfrm>
              <a:off x="5562601" y="3028951"/>
              <a:ext cx="304800" cy="457200"/>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grpSp>
      <p:grpSp>
        <p:nvGrpSpPr>
          <p:cNvPr id="13" name="Group 95"/>
          <p:cNvGrpSpPr/>
          <p:nvPr/>
        </p:nvGrpSpPr>
        <p:grpSpPr>
          <a:xfrm>
            <a:off x="4056529" y="3647086"/>
            <a:ext cx="1034117" cy="1034981"/>
            <a:chOff x="3058045" y="2972375"/>
            <a:chExt cx="775588" cy="776236"/>
          </a:xfrm>
        </p:grpSpPr>
        <p:sp>
          <p:nvSpPr>
            <p:cNvPr id="93" name="Oval 92"/>
            <p:cNvSpPr>
              <a:spLocks noChangeAspect="1"/>
            </p:cNvSpPr>
            <p:nvPr/>
          </p:nvSpPr>
          <p:spPr>
            <a:xfrm>
              <a:off x="3058045" y="2972375"/>
              <a:ext cx="775588" cy="776236"/>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83" name="Freeform 52"/>
            <p:cNvSpPr>
              <a:spLocks noEditPoints="1"/>
            </p:cNvSpPr>
            <p:nvPr/>
          </p:nvSpPr>
          <p:spPr bwMode="auto">
            <a:xfrm>
              <a:off x="3288692" y="3191425"/>
              <a:ext cx="314294" cy="338136"/>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grpSp>
      <p:sp>
        <p:nvSpPr>
          <p:cNvPr id="100" name="Footer Text"/>
          <p:cNvSpPr txBox="1"/>
          <p:nvPr/>
        </p:nvSpPr>
        <p:spPr>
          <a:xfrm>
            <a:off x="508878" y="5254865"/>
            <a:ext cx="10761971" cy="1025602"/>
          </a:xfrm>
          <a:prstGeom prst="rect">
            <a:avLst/>
          </a:prstGeom>
          <a:noFill/>
        </p:spPr>
        <p:txBody>
          <a:bodyPr wrap="square" lIns="0" tIns="0" rIns="0" bIns="0" rtlCol="0">
            <a:spAutoFit/>
          </a:bodyPr>
          <a:lstStyle/>
          <a:p>
            <a:pPr algn="ctr"/>
            <a:r>
              <a:rPr lang="en-US" sz="1333" dirty="0">
                <a:solidFill>
                  <a:schemeClr val="tx1">
                    <a:lumMod val="50000"/>
                    <a:lumOff val="50000"/>
                  </a:schemeClr>
                </a:solidFill>
                <a:cs typeface="+mn-ea"/>
                <a:sym typeface="+mn-lt"/>
              </a:rPr>
              <a:t>There are many variations of passages of lorem ipsum available, but the majority have suffered alteration in some form, by injected humour randomized words which don't look even slightly believable. If you are going to use A passage of lorem ipsum, you need to be sure there embarrassing hidden in </a:t>
            </a:r>
            <a:br>
              <a:rPr lang="en-US" sz="1333" dirty="0">
                <a:solidFill>
                  <a:schemeClr val="tx1">
                    <a:lumMod val="50000"/>
                    <a:lumOff val="50000"/>
                  </a:schemeClr>
                </a:solidFill>
                <a:cs typeface="+mn-ea"/>
                <a:sym typeface="+mn-lt"/>
              </a:rPr>
            </a:br>
            <a:r>
              <a:rPr lang="en-US" sz="1333" dirty="0">
                <a:solidFill>
                  <a:schemeClr val="tx1">
                    <a:lumMod val="50000"/>
                    <a:lumOff val="50000"/>
                  </a:schemeClr>
                </a:solidFill>
                <a:cs typeface="+mn-ea"/>
                <a:sym typeface="+mn-lt"/>
              </a:rPr>
              <a:t>the middle of text. All the lorem ipsum generators on the internet tend to repeat predefined chunks as of lorem but the</a:t>
            </a:r>
            <a:br>
              <a:rPr lang="en-US" sz="1333" dirty="0">
                <a:solidFill>
                  <a:schemeClr val="tx1">
                    <a:lumMod val="50000"/>
                    <a:lumOff val="50000"/>
                  </a:schemeClr>
                </a:solidFill>
                <a:cs typeface="+mn-ea"/>
                <a:sym typeface="+mn-lt"/>
              </a:rPr>
            </a:br>
            <a:r>
              <a:rPr lang="en-US" sz="1333" dirty="0">
                <a:solidFill>
                  <a:schemeClr val="tx1">
                    <a:lumMod val="50000"/>
                    <a:lumOff val="50000"/>
                  </a:schemeClr>
                </a:solidFill>
                <a:cs typeface="+mn-ea"/>
                <a:sym typeface="+mn-lt"/>
              </a:rPr>
              <a:t>majority have suffered alteration in some form  necessary.</a:t>
            </a:r>
          </a:p>
        </p:txBody>
      </p:sp>
      <p:cxnSp>
        <p:nvCxnSpPr>
          <p:cNvPr id="101" name="Straight Line buttom"/>
          <p:cNvCxnSpPr/>
          <p:nvPr/>
        </p:nvCxnSpPr>
        <p:spPr>
          <a:xfrm>
            <a:off x="915987" y="5076931"/>
            <a:ext cx="10363200" cy="0"/>
          </a:xfrm>
          <a:prstGeom prst="line">
            <a:avLst/>
          </a:prstGeom>
          <a:ln w="19050">
            <a:solidFill>
              <a:schemeClr val="tx1">
                <a:lumMod val="50000"/>
                <a:lumOff val="5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14" name="Group 72"/>
          <p:cNvGrpSpPr/>
          <p:nvPr/>
        </p:nvGrpSpPr>
        <p:grpSpPr>
          <a:xfrm>
            <a:off x="508877" y="2840129"/>
            <a:ext cx="2008023" cy="1289237"/>
            <a:chOff x="6083031" y="1609114"/>
            <a:chExt cx="1506017" cy="966928"/>
          </a:xfrm>
        </p:grpSpPr>
        <p:sp>
          <p:nvSpPr>
            <p:cNvPr id="70" name="Text Placeholder 3"/>
            <p:cNvSpPr txBox="1">
              <a:spLocks/>
            </p:cNvSpPr>
            <p:nvPr/>
          </p:nvSpPr>
          <p:spPr>
            <a:xfrm>
              <a:off x="6455960" y="1609114"/>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71" name="Text Placeholder 3"/>
            <p:cNvSpPr txBox="1">
              <a:spLocks/>
            </p:cNvSpPr>
            <p:nvPr/>
          </p:nvSpPr>
          <p:spPr>
            <a:xfrm>
              <a:off x="6083031" y="1806840"/>
              <a:ext cx="1506017" cy="769202"/>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bg1"/>
                  </a:solidFill>
                  <a:cs typeface="+mn-ea"/>
                  <a:sym typeface="+mn-lt"/>
                </a:rPr>
                <a:t>There are many  in variations passage of lorem ipsum available but the majority </a:t>
              </a:r>
              <a:br>
                <a:rPr lang="en-US" sz="1333" dirty="0">
                  <a:solidFill>
                    <a:schemeClr val="bg1"/>
                  </a:solidFill>
                  <a:cs typeface="+mn-ea"/>
                  <a:sym typeface="+mn-lt"/>
                </a:rPr>
              </a:br>
              <a:r>
                <a:rPr lang="en-US" sz="1333" dirty="0">
                  <a:solidFill>
                    <a:schemeClr val="bg1"/>
                  </a:solidFill>
                  <a:cs typeface="+mn-ea"/>
                  <a:sym typeface="+mn-lt"/>
                </a:rPr>
                <a:t>slightly</a:t>
              </a:r>
            </a:p>
          </p:txBody>
        </p:sp>
      </p:grpSp>
      <p:sp>
        <p:nvSpPr>
          <p:cNvPr id="39" name="文本框 38"/>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1962622790"/>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3"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p:cTn id="11" dur="500" fill="hold"/>
                                        <p:tgtEl>
                                          <p:spTgt spid="10"/>
                                        </p:tgtEl>
                                        <p:attrNameLst>
                                          <p:attrName>ppt_w</p:attrName>
                                        </p:attrNameLst>
                                      </p:cBhvr>
                                      <p:tavLst>
                                        <p:tav tm="0">
                                          <p:val>
                                            <p:fltVal val="0"/>
                                          </p:val>
                                        </p:tav>
                                        <p:tav tm="100000">
                                          <p:val>
                                            <p:strVal val="#ppt_w"/>
                                          </p:val>
                                        </p:tav>
                                      </p:tavLst>
                                    </p:anim>
                                    <p:anim calcmode="lin" valueType="num">
                                      <p:cBhvr>
                                        <p:cTn id="12" dur="500" fill="hold"/>
                                        <p:tgtEl>
                                          <p:spTgt spid="10"/>
                                        </p:tgtEl>
                                        <p:attrNameLst>
                                          <p:attrName>ppt_h</p:attrName>
                                        </p:attrNameLst>
                                      </p:cBhvr>
                                      <p:tavLst>
                                        <p:tav tm="0">
                                          <p:val>
                                            <p:fltVal val="0"/>
                                          </p:val>
                                        </p:tav>
                                        <p:tav tm="100000">
                                          <p:val>
                                            <p:strVal val="#ppt_h"/>
                                          </p:val>
                                        </p:tav>
                                      </p:tavLst>
                                    </p:anim>
                                    <p:animEffect transition="in" filter="fade">
                                      <p:cBhvr>
                                        <p:cTn id="13" dur="500"/>
                                        <p:tgtEl>
                                          <p:spTgt spid="10"/>
                                        </p:tgtEl>
                                      </p:cBhvr>
                                    </p:animEffect>
                                  </p:childTnLst>
                                </p:cTn>
                              </p:par>
                            </p:childTnLst>
                          </p:cTn>
                        </p:par>
                        <p:par>
                          <p:cTn id="14" fill="hold">
                            <p:stCondLst>
                              <p:cond delay="1000"/>
                            </p:stCondLst>
                            <p:childTnLst>
                              <p:par>
                                <p:cTn id="15" presetID="22" presetClass="entr" presetSubtype="1"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500"/>
                                        <p:tgtEl>
                                          <p:spTgt spid="14"/>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par>
                          <p:cTn id="22" fill="hold">
                            <p:stCondLst>
                              <p:cond delay="2000"/>
                            </p:stCondLst>
                            <p:childTnLst>
                              <p:par>
                                <p:cTn id="23" presetID="53" presetClass="entr" presetSubtype="0" fill="hold" nodeType="after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p:cTn id="25" dur="500" fill="hold"/>
                                        <p:tgtEl>
                                          <p:spTgt spid="13"/>
                                        </p:tgtEl>
                                        <p:attrNameLst>
                                          <p:attrName>ppt_w</p:attrName>
                                        </p:attrNameLst>
                                      </p:cBhvr>
                                      <p:tavLst>
                                        <p:tav tm="0">
                                          <p:val>
                                            <p:fltVal val="0"/>
                                          </p:val>
                                        </p:tav>
                                        <p:tav tm="100000">
                                          <p:val>
                                            <p:strVal val="#ppt_w"/>
                                          </p:val>
                                        </p:tav>
                                      </p:tavLst>
                                    </p:anim>
                                    <p:anim calcmode="lin" valueType="num">
                                      <p:cBhvr>
                                        <p:cTn id="26" dur="500" fill="hold"/>
                                        <p:tgtEl>
                                          <p:spTgt spid="13"/>
                                        </p:tgtEl>
                                        <p:attrNameLst>
                                          <p:attrName>ppt_h</p:attrName>
                                        </p:attrNameLst>
                                      </p:cBhvr>
                                      <p:tavLst>
                                        <p:tav tm="0">
                                          <p:val>
                                            <p:fltVal val="0"/>
                                          </p:val>
                                        </p:tav>
                                        <p:tav tm="100000">
                                          <p:val>
                                            <p:strVal val="#ppt_h"/>
                                          </p:val>
                                        </p:tav>
                                      </p:tavLst>
                                    </p:anim>
                                    <p:animEffect transition="in" filter="fade">
                                      <p:cBhvr>
                                        <p:cTn id="27" dur="500"/>
                                        <p:tgtEl>
                                          <p:spTgt spid="13"/>
                                        </p:tgtEl>
                                      </p:cBhvr>
                                    </p:animEffect>
                                  </p:childTnLst>
                                </p:cTn>
                              </p:par>
                            </p:childTnLst>
                          </p:cTn>
                        </p:par>
                        <p:par>
                          <p:cTn id="28" fill="hold">
                            <p:stCondLst>
                              <p:cond delay="2500"/>
                            </p:stCondLst>
                            <p:childTnLst>
                              <p:par>
                                <p:cTn id="29" presetID="22" presetClass="entr" presetSubtype="1"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up)">
                                      <p:cBhvr>
                                        <p:cTn id="31" dur="500"/>
                                        <p:tgtEl>
                                          <p:spTgt spid="5"/>
                                        </p:tgtEl>
                                      </p:cBhvr>
                                    </p:animEffect>
                                  </p:childTnLst>
                                </p:cTn>
                              </p:par>
                            </p:childTnLst>
                          </p:cTn>
                        </p:par>
                        <p:par>
                          <p:cTn id="32" fill="hold">
                            <p:stCondLst>
                              <p:cond delay="3000"/>
                            </p:stCondLst>
                            <p:childTnLst>
                              <p:par>
                                <p:cTn id="33" presetID="22" presetClass="entr" presetSubtype="8" fill="hold"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wipe(left)">
                                      <p:cBhvr>
                                        <p:cTn id="35" dur="500"/>
                                        <p:tgtEl>
                                          <p:spTgt spid="2"/>
                                        </p:tgtEl>
                                      </p:cBhvr>
                                    </p:animEffect>
                                  </p:childTnLst>
                                </p:cTn>
                              </p:par>
                            </p:childTnLst>
                          </p:cTn>
                        </p:par>
                        <p:par>
                          <p:cTn id="36" fill="hold">
                            <p:stCondLst>
                              <p:cond delay="3500"/>
                            </p:stCondLst>
                            <p:childTnLst>
                              <p:par>
                                <p:cTn id="37" presetID="53" presetClass="entr" presetSubtype="0" fill="hold" nodeType="after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500" fill="hold"/>
                                        <p:tgtEl>
                                          <p:spTgt spid="12"/>
                                        </p:tgtEl>
                                        <p:attrNameLst>
                                          <p:attrName>ppt_w</p:attrName>
                                        </p:attrNameLst>
                                      </p:cBhvr>
                                      <p:tavLst>
                                        <p:tav tm="0">
                                          <p:val>
                                            <p:fltVal val="0"/>
                                          </p:val>
                                        </p:tav>
                                        <p:tav tm="100000">
                                          <p:val>
                                            <p:strVal val="#ppt_w"/>
                                          </p:val>
                                        </p:tav>
                                      </p:tavLst>
                                    </p:anim>
                                    <p:anim calcmode="lin" valueType="num">
                                      <p:cBhvr>
                                        <p:cTn id="40" dur="500" fill="hold"/>
                                        <p:tgtEl>
                                          <p:spTgt spid="12"/>
                                        </p:tgtEl>
                                        <p:attrNameLst>
                                          <p:attrName>ppt_h</p:attrName>
                                        </p:attrNameLst>
                                      </p:cBhvr>
                                      <p:tavLst>
                                        <p:tav tm="0">
                                          <p:val>
                                            <p:fltVal val="0"/>
                                          </p:val>
                                        </p:tav>
                                        <p:tav tm="100000">
                                          <p:val>
                                            <p:strVal val="#ppt_h"/>
                                          </p:val>
                                        </p:tav>
                                      </p:tavLst>
                                    </p:anim>
                                    <p:animEffect transition="in" filter="fade">
                                      <p:cBhvr>
                                        <p:cTn id="41" dur="500"/>
                                        <p:tgtEl>
                                          <p:spTgt spid="12"/>
                                        </p:tgtEl>
                                      </p:cBhvr>
                                    </p:animEffect>
                                  </p:childTnLst>
                                </p:cTn>
                              </p:par>
                            </p:childTnLst>
                          </p:cTn>
                        </p:par>
                        <p:par>
                          <p:cTn id="42" fill="hold">
                            <p:stCondLst>
                              <p:cond delay="4000"/>
                            </p:stCondLst>
                            <p:childTnLst>
                              <p:par>
                                <p:cTn id="43" presetID="22" presetClass="entr" presetSubtype="1" fill="hold" nodeType="after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wipe(up)">
                                      <p:cBhvr>
                                        <p:cTn id="45" dur="500"/>
                                        <p:tgtEl>
                                          <p:spTgt spid="6"/>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55"/>
                                        </p:tgtEl>
                                        <p:attrNameLst>
                                          <p:attrName>style.visibility</p:attrName>
                                        </p:attrNameLst>
                                      </p:cBhvr>
                                      <p:to>
                                        <p:strVal val="visible"/>
                                      </p:to>
                                    </p:set>
                                    <p:animEffect transition="in" filter="wipe(left)">
                                      <p:cBhvr>
                                        <p:cTn id="49" dur="500"/>
                                        <p:tgtEl>
                                          <p:spTgt spid="55"/>
                                        </p:tgtEl>
                                      </p:cBhvr>
                                    </p:animEffect>
                                  </p:childTnLst>
                                </p:cTn>
                              </p:par>
                            </p:childTnLst>
                          </p:cTn>
                        </p:par>
                        <p:par>
                          <p:cTn id="50" fill="hold">
                            <p:stCondLst>
                              <p:cond delay="5000"/>
                            </p:stCondLst>
                            <p:childTnLst>
                              <p:par>
                                <p:cTn id="51" presetID="53" presetClass="entr" presetSubtype="0" fill="hold" nodeType="afterEffect">
                                  <p:stCondLst>
                                    <p:cond delay="0"/>
                                  </p:stCondLst>
                                  <p:childTnLst>
                                    <p:set>
                                      <p:cBhvr>
                                        <p:cTn id="52" dur="1" fill="hold">
                                          <p:stCondLst>
                                            <p:cond delay="0"/>
                                          </p:stCondLst>
                                        </p:cTn>
                                        <p:tgtEl>
                                          <p:spTgt spid="11"/>
                                        </p:tgtEl>
                                        <p:attrNameLst>
                                          <p:attrName>style.visibility</p:attrName>
                                        </p:attrNameLst>
                                      </p:cBhvr>
                                      <p:to>
                                        <p:strVal val="visible"/>
                                      </p:to>
                                    </p:set>
                                    <p:anim calcmode="lin" valueType="num">
                                      <p:cBhvr>
                                        <p:cTn id="53" dur="500" fill="hold"/>
                                        <p:tgtEl>
                                          <p:spTgt spid="11"/>
                                        </p:tgtEl>
                                        <p:attrNameLst>
                                          <p:attrName>ppt_w</p:attrName>
                                        </p:attrNameLst>
                                      </p:cBhvr>
                                      <p:tavLst>
                                        <p:tav tm="0">
                                          <p:val>
                                            <p:fltVal val="0"/>
                                          </p:val>
                                        </p:tav>
                                        <p:tav tm="100000">
                                          <p:val>
                                            <p:strVal val="#ppt_w"/>
                                          </p:val>
                                        </p:tav>
                                      </p:tavLst>
                                    </p:anim>
                                    <p:anim calcmode="lin" valueType="num">
                                      <p:cBhvr>
                                        <p:cTn id="54" dur="500" fill="hold"/>
                                        <p:tgtEl>
                                          <p:spTgt spid="11"/>
                                        </p:tgtEl>
                                        <p:attrNameLst>
                                          <p:attrName>ppt_h</p:attrName>
                                        </p:attrNameLst>
                                      </p:cBhvr>
                                      <p:tavLst>
                                        <p:tav tm="0">
                                          <p:val>
                                            <p:fltVal val="0"/>
                                          </p:val>
                                        </p:tav>
                                        <p:tav tm="100000">
                                          <p:val>
                                            <p:strVal val="#ppt_h"/>
                                          </p:val>
                                        </p:tav>
                                      </p:tavLst>
                                    </p:anim>
                                    <p:animEffect transition="in" filter="fade">
                                      <p:cBhvr>
                                        <p:cTn id="55" dur="500"/>
                                        <p:tgtEl>
                                          <p:spTgt spid="11"/>
                                        </p:tgtEl>
                                      </p:cBhvr>
                                    </p:animEffect>
                                  </p:childTnLst>
                                </p:cTn>
                              </p:par>
                            </p:childTnLst>
                          </p:cTn>
                        </p:par>
                        <p:par>
                          <p:cTn id="56" fill="hold">
                            <p:stCondLst>
                              <p:cond delay="5500"/>
                            </p:stCondLst>
                            <p:childTnLst>
                              <p:par>
                                <p:cTn id="57" presetID="22" presetClass="entr" presetSubtype="1" fill="hold"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up)">
                                      <p:cBhvr>
                                        <p:cTn id="59" dur="500"/>
                                        <p:tgtEl>
                                          <p:spTgt spid="9"/>
                                        </p:tgtEl>
                                      </p:cBhvr>
                                    </p:animEffect>
                                  </p:childTnLst>
                                </p:cTn>
                              </p:par>
                            </p:childTnLst>
                          </p:cTn>
                        </p:par>
                        <p:par>
                          <p:cTn id="60" fill="hold">
                            <p:stCondLst>
                              <p:cond delay="6000"/>
                            </p:stCondLst>
                            <p:childTnLst>
                              <p:par>
                                <p:cTn id="61" presetID="13" presetClass="entr" presetSubtype="16" fill="hold" nodeType="afterEffect">
                                  <p:stCondLst>
                                    <p:cond delay="0"/>
                                  </p:stCondLst>
                                  <p:childTnLst>
                                    <p:set>
                                      <p:cBhvr>
                                        <p:cTn id="62" dur="1" fill="hold">
                                          <p:stCondLst>
                                            <p:cond delay="0"/>
                                          </p:stCondLst>
                                        </p:cTn>
                                        <p:tgtEl>
                                          <p:spTgt spid="101"/>
                                        </p:tgtEl>
                                        <p:attrNameLst>
                                          <p:attrName>style.visibility</p:attrName>
                                        </p:attrNameLst>
                                      </p:cBhvr>
                                      <p:to>
                                        <p:strVal val="visible"/>
                                      </p:to>
                                    </p:set>
                                    <p:animEffect transition="in" filter="plus(in)">
                                      <p:cBhvr>
                                        <p:cTn id="63" dur="500"/>
                                        <p:tgtEl>
                                          <p:spTgt spid="10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00"/>
                                        </p:tgtEl>
                                        <p:attrNameLst>
                                          <p:attrName>style.visibility</p:attrName>
                                        </p:attrNameLst>
                                      </p:cBhvr>
                                      <p:to>
                                        <p:strVal val="visible"/>
                                      </p:to>
                                    </p:set>
                                    <p:animEffect transition="in" filter="fade">
                                      <p:cBhvr>
                                        <p:cTn id="66"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100"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4" name="文本框 23"/>
          <p:cNvSpPr txBox="1"/>
          <p:nvPr/>
        </p:nvSpPr>
        <p:spPr>
          <a:xfrm>
            <a:off x="4945459" y="1679493"/>
            <a:ext cx="2016224" cy="1446550"/>
          </a:xfrm>
          <a:prstGeom prst="rect">
            <a:avLst/>
          </a:prstGeom>
          <a:noFill/>
        </p:spPr>
        <p:txBody>
          <a:bodyPr wrap="square" rtlCol="0">
            <a:spAutoFit/>
          </a:bodyPr>
          <a:lstStyle/>
          <a:p>
            <a:pPr algn="ctr"/>
            <a:r>
              <a:rPr lang="en-US" altLang="zh-CN" sz="8800" b="1" dirty="0" smtClean="0">
                <a:gradFill>
                  <a:gsLst>
                    <a:gs pos="0">
                      <a:srgbClr val="0A97F4"/>
                    </a:gs>
                    <a:gs pos="47000">
                      <a:srgbClr val="33E5FF"/>
                    </a:gs>
                    <a:gs pos="100000">
                      <a:srgbClr val="0A97F4"/>
                    </a:gs>
                  </a:gsLst>
                  <a:lin ang="5400000" scaled="1"/>
                </a:gradFill>
                <a:effectLst>
                  <a:outerShdw blurRad="38100" dist="38100" dir="2700000" algn="tl">
                    <a:srgbClr val="000000">
                      <a:alpha val="43137"/>
                    </a:srgbClr>
                  </a:outerShdw>
                </a:effectLst>
                <a:latin typeface="Agency FB" panose="020B0503020202020204" pitchFamily="34" charset="0"/>
                <a:cs typeface="+mn-ea"/>
                <a:sym typeface="+mn-lt"/>
              </a:rPr>
              <a:t>03</a:t>
            </a:r>
            <a:endParaRPr lang="zh-CN" altLang="en-US" sz="8800" b="1" dirty="0">
              <a:gradFill>
                <a:gsLst>
                  <a:gs pos="0">
                    <a:srgbClr val="0A97F4"/>
                  </a:gs>
                  <a:gs pos="47000">
                    <a:srgbClr val="33E5FF"/>
                  </a:gs>
                  <a:gs pos="100000">
                    <a:srgbClr val="0A97F4"/>
                  </a:gs>
                </a:gsLst>
                <a:lin ang="5400000" scaled="1"/>
              </a:gra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27" name="文本框 26"/>
          <p:cNvSpPr txBox="1"/>
          <p:nvPr/>
        </p:nvSpPr>
        <p:spPr>
          <a:xfrm>
            <a:off x="2209155" y="4138549"/>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
        <p:nvSpPr>
          <p:cNvPr id="28" name="文本框 27"/>
          <p:cNvSpPr txBox="1"/>
          <p:nvPr/>
        </p:nvSpPr>
        <p:spPr>
          <a:xfrm>
            <a:off x="3127821" y="5117122"/>
            <a:ext cx="5651500" cy="400110"/>
          </a:xfrm>
          <a:prstGeom prst="rect">
            <a:avLst/>
          </a:prstGeom>
          <a:noFill/>
        </p:spPr>
        <p:txBody>
          <a:bodyPr wrap="square" rtlCol="0">
            <a:spAutoFit/>
          </a:bodyPr>
          <a:lstStyle/>
          <a:p>
            <a:pPr algn="ctr"/>
            <a:r>
              <a:rPr lang="en-US" altLang="zh-CN" sz="20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More than I can see Beyond imagination</a:t>
            </a:r>
            <a:endParaRPr lang="zh-CN" altLang="en-US" sz="20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
        <p:nvSpPr>
          <p:cNvPr id="7" name="等腰三角形 6"/>
          <p:cNvSpPr/>
          <p:nvPr/>
        </p:nvSpPr>
        <p:spPr>
          <a:xfrm rot="900000">
            <a:off x="4758003" y="492890"/>
            <a:ext cx="2679165" cy="2960806"/>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3770713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style.rotation</p:attrName>
                                        </p:attrNameLst>
                                      </p:cBhvr>
                                      <p:tavLst>
                                        <p:tav tm="0">
                                          <p:val>
                                            <p:fltVal val="720"/>
                                          </p:val>
                                        </p:tav>
                                        <p:tav tm="100000">
                                          <p:val>
                                            <p:fltVal val="0"/>
                                          </p:val>
                                        </p:tav>
                                      </p:tavLst>
                                    </p:anim>
                                    <p:anim calcmode="lin" valueType="num">
                                      <p:cBhvr>
                                        <p:cTn id="9" dur="2000" fill="hold"/>
                                        <p:tgtEl>
                                          <p:spTgt spid="7"/>
                                        </p:tgtEl>
                                        <p:attrNameLst>
                                          <p:attrName>ppt_h</p:attrName>
                                        </p:attrNameLst>
                                      </p:cBhvr>
                                      <p:tavLst>
                                        <p:tav tm="0">
                                          <p:val>
                                            <p:fltVal val="0"/>
                                          </p:val>
                                        </p:tav>
                                        <p:tav tm="100000">
                                          <p:val>
                                            <p:strVal val="#ppt_h"/>
                                          </p:val>
                                        </p:tav>
                                      </p:tavLst>
                                    </p:anim>
                                    <p:anim calcmode="lin" valueType="num">
                                      <p:cBhvr>
                                        <p:cTn id="10" dur="2000" fill="hold"/>
                                        <p:tgtEl>
                                          <p:spTgt spid="7"/>
                                        </p:tgtEl>
                                        <p:attrNameLst>
                                          <p:attrName>ppt_w</p:attrName>
                                        </p:attrNameLst>
                                      </p:cBhvr>
                                      <p:tavLst>
                                        <p:tav tm="0">
                                          <p:val>
                                            <p:fltVal val="0"/>
                                          </p:val>
                                        </p:tav>
                                        <p:tav tm="100000">
                                          <p:val>
                                            <p:strVal val="#ppt_w"/>
                                          </p:val>
                                        </p:tav>
                                      </p:tavLst>
                                    </p:anim>
                                  </p:childTnLst>
                                </p:cTn>
                              </p:par>
                            </p:childTnLst>
                          </p:cTn>
                        </p:par>
                        <p:par>
                          <p:cTn id="11" fill="hold">
                            <p:stCondLst>
                              <p:cond delay="20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24"/>
                                        </p:tgtEl>
                                        <p:attrNameLst>
                                          <p:attrName>ppt_y</p:attrName>
                                        </p:attrNameLst>
                                      </p:cBhvr>
                                      <p:tavLst>
                                        <p:tav tm="0">
                                          <p:val>
                                            <p:strVal val="#ppt_y"/>
                                          </p:val>
                                        </p:tav>
                                        <p:tav tm="100000">
                                          <p:val>
                                            <p:strVal val="#ppt_y"/>
                                          </p:val>
                                        </p:tav>
                                      </p:tavLst>
                                    </p:anim>
                                    <p:anim calcmode="lin" valueType="num">
                                      <p:cBhvr>
                                        <p:cTn id="16"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24"/>
                                        </p:tgtEl>
                                      </p:cBhvr>
                                    </p:animEffect>
                                  </p:childTnLst>
                                </p:cTn>
                              </p:par>
                            </p:childTnLst>
                          </p:cTn>
                        </p:par>
                        <p:par>
                          <p:cTn id="19" fill="hold">
                            <p:stCondLst>
                              <p:cond delay="2550"/>
                            </p:stCondLst>
                            <p:childTnLst>
                              <p:par>
                                <p:cTn id="20" presetID="26" presetClass="emph" presetSubtype="0" fill="hold" grpId="1" nodeType="afterEffect">
                                  <p:stCondLst>
                                    <p:cond delay="0"/>
                                  </p:stCondLst>
                                  <p:iterate type="lt">
                                    <p:tmPct val="0"/>
                                  </p:iterate>
                                  <p:childTnLst>
                                    <p:animEffect transition="out" filter="fade">
                                      <p:cBhvr>
                                        <p:cTn id="21" dur="1000" tmFilter="0, 0; .2, .5; .8, .5; 1, 0"/>
                                        <p:tgtEl>
                                          <p:spTgt spid="24"/>
                                        </p:tgtEl>
                                      </p:cBhvr>
                                    </p:animEffect>
                                    <p:animScale>
                                      <p:cBhvr>
                                        <p:cTn id="22" dur="500" autoRev="1" fill="hold"/>
                                        <p:tgtEl>
                                          <p:spTgt spid="24"/>
                                        </p:tgtEl>
                                      </p:cBhvr>
                                      <p:by x="105000" y="105000"/>
                                    </p:animScale>
                                  </p:childTnLst>
                                </p:cTn>
                              </p:par>
                            </p:childTnLst>
                          </p:cTn>
                        </p:par>
                        <p:par>
                          <p:cTn id="23" fill="hold">
                            <p:stCondLst>
                              <p:cond delay="355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27"/>
                                        </p:tgtEl>
                                        <p:attrNameLst>
                                          <p:attrName>style.visibility</p:attrName>
                                        </p:attrNameLst>
                                      </p:cBhvr>
                                      <p:to>
                                        <p:strVal val="visible"/>
                                      </p:to>
                                    </p:set>
                                    <p:anim calcmode="lin" valueType="num">
                                      <p:cBhvr>
                                        <p:cTn id="26"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27"/>
                                        </p:tgtEl>
                                        <p:attrNameLst>
                                          <p:attrName>ppt_y</p:attrName>
                                        </p:attrNameLst>
                                      </p:cBhvr>
                                      <p:tavLst>
                                        <p:tav tm="0">
                                          <p:val>
                                            <p:strVal val="#ppt_y"/>
                                          </p:val>
                                        </p:tav>
                                        <p:tav tm="100000">
                                          <p:val>
                                            <p:strVal val="#ppt_y"/>
                                          </p:val>
                                        </p:tav>
                                      </p:tavLst>
                                    </p:anim>
                                    <p:anim calcmode="lin" valueType="num">
                                      <p:cBhvr>
                                        <p:cTn id="28"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27"/>
                                        </p:tgtEl>
                                      </p:cBhvr>
                                    </p:animEffect>
                                  </p:childTnLst>
                                </p:cTn>
                              </p:par>
                            </p:childTnLst>
                          </p:cTn>
                        </p:par>
                        <p:par>
                          <p:cTn id="31" fill="hold">
                            <p:stCondLst>
                              <p:cond delay="4300"/>
                            </p:stCondLst>
                            <p:childTnLst>
                              <p:par>
                                <p:cTn id="32" presetID="26" presetClass="emph" presetSubtype="0" fill="hold" grpId="1" nodeType="afterEffect">
                                  <p:stCondLst>
                                    <p:cond delay="0"/>
                                  </p:stCondLst>
                                  <p:iterate type="lt">
                                    <p:tmPct val="0"/>
                                  </p:iterate>
                                  <p:childTnLst>
                                    <p:animEffect transition="out" filter="fade">
                                      <p:cBhvr>
                                        <p:cTn id="33" dur="1000" tmFilter="0, 0; .2, .5; .8, .5; 1, 0"/>
                                        <p:tgtEl>
                                          <p:spTgt spid="27"/>
                                        </p:tgtEl>
                                      </p:cBhvr>
                                    </p:animEffect>
                                    <p:animScale>
                                      <p:cBhvr>
                                        <p:cTn id="34" dur="500" autoRev="1" fill="hold"/>
                                        <p:tgtEl>
                                          <p:spTgt spid="27"/>
                                        </p:tgtEl>
                                      </p:cBhvr>
                                      <p:by x="105000" y="105000"/>
                                    </p:animScale>
                                  </p:childTnLst>
                                </p:cTn>
                              </p:par>
                            </p:childTnLst>
                          </p:cTn>
                        </p:par>
                        <p:par>
                          <p:cTn id="35" fill="hold">
                            <p:stCondLst>
                              <p:cond delay="5300"/>
                            </p:stCondLst>
                            <p:childTnLst>
                              <p:par>
                                <p:cTn id="36" presetID="37" presetClass="entr" presetSubtype="0" fill="hold" grpId="0"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1000"/>
                                        <p:tgtEl>
                                          <p:spTgt spid="28"/>
                                        </p:tgtEl>
                                      </p:cBhvr>
                                    </p:animEffect>
                                    <p:anim calcmode="lin" valueType="num">
                                      <p:cBhvr>
                                        <p:cTn id="39" dur="1000" fill="hold"/>
                                        <p:tgtEl>
                                          <p:spTgt spid="28"/>
                                        </p:tgtEl>
                                        <p:attrNameLst>
                                          <p:attrName>ppt_x</p:attrName>
                                        </p:attrNameLst>
                                      </p:cBhvr>
                                      <p:tavLst>
                                        <p:tav tm="0">
                                          <p:val>
                                            <p:strVal val="#ppt_x"/>
                                          </p:val>
                                        </p:tav>
                                        <p:tav tm="100000">
                                          <p:val>
                                            <p:strVal val="#ppt_x"/>
                                          </p:val>
                                        </p:tav>
                                      </p:tavLst>
                                    </p:anim>
                                    <p:anim calcmode="lin" valueType="num">
                                      <p:cBhvr>
                                        <p:cTn id="40" dur="900" decel="100000" fill="hold"/>
                                        <p:tgtEl>
                                          <p:spTgt spid="28"/>
                                        </p:tgtEl>
                                        <p:attrNameLst>
                                          <p:attrName>ppt_y</p:attrName>
                                        </p:attrNameLst>
                                      </p:cBhvr>
                                      <p:tavLst>
                                        <p:tav tm="0">
                                          <p:val>
                                            <p:strVal val="#ppt_y+1"/>
                                          </p:val>
                                        </p:tav>
                                        <p:tav tm="100000">
                                          <p:val>
                                            <p:strVal val="#ppt_y-.03"/>
                                          </p:val>
                                        </p:tav>
                                      </p:tavLst>
                                    </p:anim>
                                    <p:anim calcmode="lin" valueType="num">
                                      <p:cBhvr>
                                        <p:cTn id="41"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4" grpId="1"/>
      <p:bldP spid="27" grpId="0"/>
      <p:bldP spid="27" grpId="1"/>
      <p:bldP spid="28" grpId="0"/>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15</a:t>
            </a:fld>
            <a:endParaRPr lang="en-US" dirty="0">
              <a:cs typeface="+mn-ea"/>
              <a:sym typeface="+mn-lt"/>
            </a:endParaRPr>
          </a:p>
        </p:txBody>
      </p:sp>
      <p:grpSp>
        <p:nvGrpSpPr>
          <p:cNvPr id="2" name="Group 96"/>
          <p:cNvGrpSpPr/>
          <p:nvPr/>
        </p:nvGrpSpPr>
        <p:grpSpPr>
          <a:xfrm>
            <a:off x="1486675" y="1498600"/>
            <a:ext cx="3352800" cy="1462285"/>
            <a:chOff x="0" y="1605014"/>
            <a:chExt cx="2514600" cy="1524000"/>
          </a:xfrm>
        </p:grpSpPr>
        <p:sp>
          <p:nvSpPr>
            <p:cNvPr id="46" name="Rectangle 45"/>
            <p:cNvSpPr/>
            <p:nvPr/>
          </p:nvSpPr>
          <p:spPr>
            <a:xfrm>
              <a:off x="0" y="1605014"/>
              <a:ext cx="2286000" cy="152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62" name="Isosceles Triangle 61"/>
            <p:cNvSpPr/>
            <p:nvPr/>
          </p:nvSpPr>
          <p:spPr>
            <a:xfrm rot="5400000">
              <a:off x="2208486" y="2251400"/>
              <a:ext cx="381000" cy="23122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grpSp>
        <p:nvGrpSpPr>
          <p:cNvPr id="3" name="Group 72"/>
          <p:cNvGrpSpPr/>
          <p:nvPr/>
        </p:nvGrpSpPr>
        <p:grpSpPr>
          <a:xfrm>
            <a:off x="2188816" y="1680837"/>
            <a:ext cx="2133600" cy="1084116"/>
            <a:chOff x="6253415" y="1609114"/>
            <a:chExt cx="1600200" cy="813087"/>
          </a:xfrm>
        </p:grpSpPr>
        <p:sp>
          <p:nvSpPr>
            <p:cNvPr id="70" name="Text Placeholder 3"/>
            <p:cNvSpPr txBox="1">
              <a:spLocks/>
            </p:cNvSpPr>
            <p:nvPr/>
          </p:nvSpPr>
          <p:spPr>
            <a:xfrm>
              <a:off x="6253415" y="1609114"/>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71" name="Text Placeholder 3"/>
            <p:cNvSpPr txBox="1">
              <a:spLocks/>
            </p:cNvSpPr>
            <p:nvPr/>
          </p:nvSpPr>
          <p:spPr>
            <a:xfrm>
              <a:off x="6253415" y="1806840"/>
              <a:ext cx="1600200" cy="61536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333" dirty="0">
                  <a:solidFill>
                    <a:schemeClr val="bg1"/>
                  </a:solidFill>
                  <a:cs typeface="+mn-ea"/>
                  <a:sym typeface="+mn-lt"/>
                </a:rPr>
                <a:t>There are many  in of the new of  variations passage of lorem of ipsum available but the majority slightly</a:t>
              </a:r>
            </a:p>
          </p:txBody>
        </p:sp>
      </p:grpSp>
      <p:grpSp>
        <p:nvGrpSpPr>
          <p:cNvPr id="4" name="Group 86"/>
          <p:cNvGrpSpPr/>
          <p:nvPr/>
        </p:nvGrpSpPr>
        <p:grpSpPr>
          <a:xfrm>
            <a:off x="969617" y="1712252"/>
            <a:ext cx="1034117" cy="1034981"/>
            <a:chOff x="755206" y="1306086"/>
            <a:chExt cx="775588" cy="776236"/>
          </a:xfrm>
        </p:grpSpPr>
        <p:sp>
          <p:nvSpPr>
            <p:cNvPr id="86" name="Oval 85"/>
            <p:cNvSpPr>
              <a:spLocks noChangeAspect="1"/>
            </p:cNvSpPr>
            <p:nvPr/>
          </p:nvSpPr>
          <p:spPr>
            <a:xfrm>
              <a:off x="755206" y="1306086"/>
              <a:ext cx="775588" cy="776236"/>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82" name="Freeform 103"/>
            <p:cNvSpPr>
              <a:spLocks noEditPoints="1"/>
            </p:cNvSpPr>
            <p:nvPr/>
          </p:nvSpPr>
          <p:spPr bwMode="auto">
            <a:xfrm>
              <a:off x="990600" y="1469792"/>
              <a:ext cx="304800" cy="448826"/>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grpSp>
      <p:grpSp>
        <p:nvGrpSpPr>
          <p:cNvPr id="5" name="Group 96"/>
          <p:cNvGrpSpPr/>
          <p:nvPr/>
        </p:nvGrpSpPr>
        <p:grpSpPr>
          <a:xfrm>
            <a:off x="1486675" y="3124200"/>
            <a:ext cx="3352800" cy="1462285"/>
            <a:chOff x="0" y="1605014"/>
            <a:chExt cx="2514600" cy="1524000"/>
          </a:xfrm>
          <a:solidFill>
            <a:schemeClr val="accent2"/>
          </a:solidFill>
        </p:grpSpPr>
        <p:sp>
          <p:nvSpPr>
            <p:cNvPr id="42" name="Rectangle 41"/>
            <p:cNvSpPr/>
            <p:nvPr/>
          </p:nvSpPr>
          <p:spPr>
            <a:xfrm>
              <a:off x="0" y="1605014"/>
              <a:ext cx="2286000" cy="152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3" name="Isosceles Triangle 42"/>
            <p:cNvSpPr/>
            <p:nvPr/>
          </p:nvSpPr>
          <p:spPr>
            <a:xfrm rot="5400000">
              <a:off x="2208486" y="2251400"/>
              <a:ext cx="381000" cy="231228"/>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grpSp>
        <p:nvGrpSpPr>
          <p:cNvPr id="6" name="Group 72"/>
          <p:cNvGrpSpPr/>
          <p:nvPr/>
        </p:nvGrpSpPr>
        <p:grpSpPr>
          <a:xfrm>
            <a:off x="2188816" y="3306437"/>
            <a:ext cx="2133600" cy="1084116"/>
            <a:chOff x="6253415" y="1609114"/>
            <a:chExt cx="1600200" cy="813087"/>
          </a:xfrm>
        </p:grpSpPr>
        <p:sp>
          <p:nvSpPr>
            <p:cNvPr id="45" name="Text Placeholder 3"/>
            <p:cNvSpPr txBox="1">
              <a:spLocks/>
            </p:cNvSpPr>
            <p:nvPr/>
          </p:nvSpPr>
          <p:spPr>
            <a:xfrm>
              <a:off x="6253415" y="1609114"/>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47" name="Text Placeholder 3"/>
            <p:cNvSpPr txBox="1">
              <a:spLocks/>
            </p:cNvSpPr>
            <p:nvPr/>
          </p:nvSpPr>
          <p:spPr>
            <a:xfrm>
              <a:off x="6253415" y="1806840"/>
              <a:ext cx="1600200" cy="61536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333" dirty="0">
                  <a:solidFill>
                    <a:schemeClr val="bg1"/>
                  </a:solidFill>
                  <a:cs typeface="+mn-ea"/>
                  <a:sym typeface="+mn-lt"/>
                </a:rPr>
                <a:t>There are many  in of the new of  variations passage of lorem of ipsum available but the majority slightly</a:t>
              </a:r>
            </a:p>
          </p:txBody>
        </p:sp>
      </p:grpSp>
      <p:grpSp>
        <p:nvGrpSpPr>
          <p:cNvPr id="9" name="Group 96"/>
          <p:cNvGrpSpPr/>
          <p:nvPr/>
        </p:nvGrpSpPr>
        <p:grpSpPr>
          <a:xfrm>
            <a:off x="1486675" y="4743231"/>
            <a:ext cx="3352800" cy="1462285"/>
            <a:chOff x="0" y="1605014"/>
            <a:chExt cx="2514600" cy="1524000"/>
          </a:xfrm>
          <a:solidFill>
            <a:schemeClr val="accent3"/>
          </a:solidFill>
        </p:grpSpPr>
        <p:sp>
          <p:nvSpPr>
            <p:cNvPr id="54" name="Rectangle 53"/>
            <p:cNvSpPr/>
            <p:nvPr/>
          </p:nvSpPr>
          <p:spPr>
            <a:xfrm>
              <a:off x="0" y="1605014"/>
              <a:ext cx="2286000" cy="152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56" name="Isosceles Triangle 55"/>
            <p:cNvSpPr/>
            <p:nvPr/>
          </p:nvSpPr>
          <p:spPr>
            <a:xfrm rot="5400000">
              <a:off x="2208486" y="2251400"/>
              <a:ext cx="381000" cy="231228"/>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grpSp>
        <p:nvGrpSpPr>
          <p:cNvPr id="10" name="Group 72"/>
          <p:cNvGrpSpPr/>
          <p:nvPr/>
        </p:nvGrpSpPr>
        <p:grpSpPr>
          <a:xfrm>
            <a:off x="2188816" y="4925468"/>
            <a:ext cx="2133600" cy="1084116"/>
            <a:chOff x="6253415" y="1609114"/>
            <a:chExt cx="1600200" cy="813087"/>
          </a:xfrm>
        </p:grpSpPr>
        <p:sp>
          <p:nvSpPr>
            <p:cNvPr id="58" name="Text Placeholder 3"/>
            <p:cNvSpPr txBox="1">
              <a:spLocks/>
            </p:cNvSpPr>
            <p:nvPr/>
          </p:nvSpPr>
          <p:spPr>
            <a:xfrm>
              <a:off x="6253415" y="1609114"/>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59" name="Text Placeholder 3"/>
            <p:cNvSpPr txBox="1">
              <a:spLocks/>
            </p:cNvSpPr>
            <p:nvPr/>
          </p:nvSpPr>
          <p:spPr>
            <a:xfrm>
              <a:off x="6253415" y="1806840"/>
              <a:ext cx="1600200" cy="61536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333" dirty="0">
                  <a:solidFill>
                    <a:schemeClr val="bg1"/>
                  </a:solidFill>
                  <a:cs typeface="+mn-ea"/>
                  <a:sym typeface="+mn-lt"/>
                </a:rPr>
                <a:t>There are many  in of the new of  variations passage of lorem of ipsum available but the majority slightly</a:t>
              </a:r>
            </a:p>
          </p:txBody>
        </p:sp>
      </p:grpSp>
      <p:grpSp>
        <p:nvGrpSpPr>
          <p:cNvPr id="11" name="Group 68"/>
          <p:cNvGrpSpPr/>
          <p:nvPr/>
        </p:nvGrpSpPr>
        <p:grpSpPr>
          <a:xfrm>
            <a:off x="969617" y="4956883"/>
            <a:ext cx="1034117" cy="1034981"/>
            <a:chOff x="5327206" y="2869432"/>
            <a:chExt cx="775588" cy="776236"/>
          </a:xfrm>
        </p:grpSpPr>
        <p:sp>
          <p:nvSpPr>
            <p:cNvPr id="72" name="Oval 71"/>
            <p:cNvSpPr>
              <a:spLocks noChangeAspect="1"/>
            </p:cNvSpPr>
            <p:nvPr/>
          </p:nvSpPr>
          <p:spPr>
            <a:xfrm>
              <a:off x="5327206" y="2869432"/>
              <a:ext cx="775588" cy="776236"/>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73" name="Freeform 72"/>
            <p:cNvSpPr>
              <a:spLocks noEditPoints="1"/>
            </p:cNvSpPr>
            <p:nvPr/>
          </p:nvSpPr>
          <p:spPr bwMode="auto">
            <a:xfrm>
              <a:off x="5562601" y="3028951"/>
              <a:ext cx="304800" cy="457200"/>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grpSp>
      <p:grpSp>
        <p:nvGrpSpPr>
          <p:cNvPr id="12" name="Group 75"/>
          <p:cNvGrpSpPr/>
          <p:nvPr/>
        </p:nvGrpSpPr>
        <p:grpSpPr>
          <a:xfrm>
            <a:off x="969617" y="3337852"/>
            <a:ext cx="1034117" cy="1034981"/>
            <a:chOff x="3058045" y="2972375"/>
            <a:chExt cx="775588" cy="776236"/>
          </a:xfrm>
        </p:grpSpPr>
        <p:sp>
          <p:nvSpPr>
            <p:cNvPr id="79" name="Oval 78"/>
            <p:cNvSpPr>
              <a:spLocks noChangeAspect="1"/>
            </p:cNvSpPr>
            <p:nvPr/>
          </p:nvSpPr>
          <p:spPr>
            <a:xfrm>
              <a:off x="3058045" y="2972375"/>
              <a:ext cx="775588" cy="776236"/>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87" name="Freeform 52"/>
            <p:cNvSpPr>
              <a:spLocks noEditPoints="1"/>
            </p:cNvSpPr>
            <p:nvPr/>
          </p:nvSpPr>
          <p:spPr bwMode="auto">
            <a:xfrm>
              <a:off x="3288692" y="3191425"/>
              <a:ext cx="314294" cy="338136"/>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grpSp>
      <p:sp>
        <p:nvSpPr>
          <p:cNvPr id="88" name="TextBox 87"/>
          <p:cNvSpPr txBox="1"/>
          <p:nvPr/>
        </p:nvSpPr>
        <p:spPr>
          <a:xfrm>
            <a:off x="5872109" y="1803351"/>
            <a:ext cx="5610279" cy="953915"/>
          </a:xfrm>
          <a:prstGeom prst="rect">
            <a:avLst/>
          </a:prstGeom>
          <a:noFill/>
        </p:spPr>
        <p:txBody>
          <a:bodyPr wrap="square" rtlCol="0">
            <a:spAutoFit/>
          </a:bodyPr>
          <a:lstStyle/>
          <a:p>
            <a:r>
              <a:rPr lang="zh-CN" altLang="en-US" sz="1600" b="1" dirty="0">
                <a:solidFill>
                  <a:schemeClr val="accent1"/>
                </a:solidFill>
                <a:cs typeface="+mn-ea"/>
                <a:sym typeface="+mn-lt"/>
              </a:rPr>
              <a:t>添加内容</a:t>
            </a:r>
            <a:r>
              <a:rPr lang="zh-CN" altLang="en-US" sz="1600" b="1" dirty="0" smtClean="0">
                <a:solidFill>
                  <a:schemeClr val="accent1"/>
                </a:solidFill>
                <a:cs typeface="+mn-ea"/>
                <a:sym typeface="+mn-lt"/>
              </a:rPr>
              <a:t>文本</a:t>
            </a:r>
            <a:endParaRPr lang="en-US" altLang="zh-CN" sz="1600" b="1" dirty="0" smtClean="0">
              <a:solidFill>
                <a:schemeClr val="accent1"/>
              </a:solidFill>
              <a:cs typeface="+mn-ea"/>
              <a:sym typeface="+mn-lt"/>
            </a:endParaRPr>
          </a:p>
          <a:p>
            <a:r>
              <a:rPr lang="en-US" sz="1333" dirty="0" smtClean="0">
                <a:solidFill>
                  <a:schemeClr val="tx2">
                    <a:lumMod val="50000"/>
                    <a:lumOff val="50000"/>
                  </a:schemeClr>
                </a:solidFill>
                <a:cs typeface="+mn-ea"/>
                <a:sym typeface="+mn-lt"/>
              </a:rPr>
              <a:t>There </a:t>
            </a:r>
            <a:r>
              <a:rPr lang="en-US" sz="1333" dirty="0">
                <a:solidFill>
                  <a:schemeClr val="tx2">
                    <a:lumMod val="50000"/>
                    <a:lumOff val="50000"/>
                  </a:schemeClr>
                </a:solidFill>
                <a:cs typeface="+mn-ea"/>
                <a:sym typeface="+mn-lt"/>
              </a:rPr>
              <a:t>are many variations of passages of lorem ipsum available, but the majority have suffered alteration in some form, by injected humour randomized words.</a:t>
            </a:r>
          </a:p>
        </p:txBody>
      </p:sp>
      <p:grpSp>
        <p:nvGrpSpPr>
          <p:cNvPr id="13" name="Group 134"/>
          <p:cNvGrpSpPr/>
          <p:nvPr/>
        </p:nvGrpSpPr>
        <p:grpSpPr>
          <a:xfrm>
            <a:off x="5036063" y="1791055"/>
            <a:ext cx="864665" cy="865389"/>
            <a:chOff x="3287425" y="1417883"/>
            <a:chExt cx="648499" cy="649042"/>
          </a:xfrm>
        </p:grpSpPr>
        <p:sp>
          <p:nvSpPr>
            <p:cNvPr id="92" name="Oval 91"/>
            <p:cNvSpPr>
              <a:spLocks noChangeAspect="1"/>
            </p:cNvSpPr>
            <p:nvPr/>
          </p:nvSpPr>
          <p:spPr>
            <a:xfrm>
              <a:off x="3287425" y="1417883"/>
              <a:ext cx="648499" cy="649042"/>
            </a:xfrm>
            <a:prstGeom prst="ellipse">
              <a:avLst/>
            </a:prstGeom>
            <a:solidFill>
              <a:schemeClr val="accent1">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94" name="Oval 93"/>
            <p:cNvSpPr>
              <a:spLocks noChangeAspect="1"/>
            </p:cNvSpPr>
            <p:nvPr/>
          </p:nvSpPr>
          <p:spPr>
            <a:xfrm>
              <a:off x="3362252" y="1492773"/>
              <a:ext cx="498845" cy="499263"/>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cs typeface="+mn-ea"/>
                  <a:sym typeface="+mn-lt"/>
                </a:rPr>
                <a:t>01</a:t>
              </a:r>
              <a:endParaRPr lang="en-US" sz="133" b="1" dirty="0">
                <a:solidFill>
                  <a:schemeClr val="bg1"/>
                </a:solidFill>
                <a:cs typeface="+mn-ea"/>
                <a:sym typeface="+mn-lt"/>
              </a:endParaRPr>
            </a:p>
          </p:txBody>
        </p:sp>
      </p:grpSp>
      <p:grpSp>
        <p:nvGrpSpPr>
          <p:cNvPr id="14" name="Group 129"/>
          <p:cNvGrpSpPr/>
          <p:nvPr/>
        </p:nvGrpSpPr>
        <p:grpSpPr>
          <a:xfrm>
            <a:off x="5036063" y="3429000"/>
            <a:ext cx="864665" cy="865389"/>
            <a:chOff x="2779491" y="2517212"/>
            <a:chExt cx="648499" cy="649042"/>
          </a:xfrm>
        </p:grpSpPr>
        <p:sp>
          <p:nvSpPr>
            <p:cNvPr id="96" name="Oval 95"/>
            <p:cNvSpPr>
              <a:spLocks noChangeAspect="1"/>
            </p:cNvSpPr>
            <p:nvPr/>
          </p:nvSpPr>
          <p:spPr>
            <a:xfrm>
              <a:off x="2779491" y="2517212"/>
              <a:ext cx="648499" cy="649042"/>
            </a:xfrm>
            <a:prstGeom prst="ellipse">
              <a:avLst/>
            </a:prstGeom>
            <a:solidFill>
              <a:schemeClr val="accent2">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97" name="Oval 96"/>
            <p:cNvSpPr>
              <a:spLocks noChangeAspect="1"/>
            </p:cNvSpPr>
            <p:nvPr/>
          </p:nvSpPr>
          <p:spPr>
            <a:xfrm>
              <a:off x="2854318" y="2592102"/>
              <a:ext cx="498845" cy="499263"/>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cs typeface="+mn-ea"/>
                  <a:sym typeface="+mn-lt"/>
                </a:rPr>
                <a:t>02</a:t>
              </a:r>
              <a:endParaRPr lang="en-US" sz="1600" b="1" dirty="0">
                <a:cs typeface="+mn-ea"/>
                <a:sym typeface="+mn-lt"/>
              </a:endParaRPr>
            </a:p>
          </p:txBody>
        </p:sp>
      </p:grpSp>
      <p:grpSp>
        <p:nvGrpSpPr>
          <p:cNvPr id="15" name="Group 130"/>
          <p:cNvGrpSpPr/>
          <p:nvPr/>
        </p:nvGrpSpPr>
        <p:grpSpPr>
          <a:xfrm>
            <a:off x="5036063" y="5025787"/>
            <a:ext cx="864665" cy="865389"/>
            <a:chOff x="3287425" y="3613920"/>
            <a:chExt cx="648499" cy="649042"/>
          </a:xfrm>
        </p:grpSpPr>
        <p:sp>
          <p:nvSpPr>
            <p:cNvPr id="99" name="Oval 98"/>
            <p:cNvSpPr>
              <a:spLocks noChangeAspect="1"/>
            </p:cNvSpPr>
            <p:nvPr/>
          </p:nvSpPr>
          <p:spPr>
            <a:xfrm>
              <a:off x="3287425" y="3613920"/>
              <a:ext cx="648499" cy="649042"/>
            </a:xfrm>
            <a:prstGeom prst="ellipse">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102" name="Oval 101"/>
            <p:cNvSpPr>
              <a:spLocks noChangeAspect="1"/>
            </p:cNvSpPr>
            <p:nvPr/>
          </p:nvSpPr>
          <p:spPr>
            <a:xfrm>
              <a:off x="3362252" y="3688810"/>
              <a:ext cx="498845" cy="499263"/>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cs typeface="+mn-ea"/>
                  <a:sym typeface="+mn-lt"/>
                </a:rPr>
                <a:t>03</a:t>
              </a:r>
              <a:endParaRPr lang="en-US" sz="1600" b="1" dirty="0">
                <a:cs typeface="+mn-ea"/>
                <a:sym typeface="+mn-lt"/>
              </a:endParaRPr>
            </a:p>
          </p:txBody>
        </p:sp>
      </p:grpSp>
      <p:sp>
        <p:nvSpPr>
          <p:cNvPr id="103" name="TextBox 102"/>
          <p:cNvSpPr txBox="1"/>
          <p:nvPr/>
        </p:nvSpPr>
        <p:spPr>
          <a:xfrm>
            <a:off x="5872109" y="3437446"/>
            <a:ext cx="5610279" cy="953915"/>
          </a:xfrm>
          <a:prstGeom prst="rect">
            <a:avLst/>
          </a:prstGeom>
          <a:noFill/>
        </p:spPr>
        <p:txBody>
          <a:bodyPr wrap="square" rtlCol="0">
            <a:spAutoFit/>
          </a:bodyPr>
          <a:lstStyle/>
          <a:p>
            <a:r>
              <a:rPr lang="zh-CN" altLang="en-US" sz="1600" b="1" dirty="0">
                <a:solidFill>
                  <a:schemeClr val="accent2"/>
                </a:solidFill>
                <a:cs typeface="+mn-ea"/>
                <a:sym typeface="+mn-lt"/>
              </a:rPr>
              <a:t>添加内容</a:t>
            </a:r>
            <a:r>
              <a:rPr lang="zh-CN" altLang="en-US" sz="1600" b="1" dirty="0" smtClean="0">
                <a:solidFill>
                  <a:schemeClr val="accent2"/>
                </a:solidFill>
                <a:cs typeface="+mn-ea"/>
                <a:sym typeface="+mn-lt"/>
              </a:rPr>
              <a:t>文本</a:t>
            </a:r>
            <a:r>
              <a:rPr lang="en-US" altLang="zh-CN" sz="1600" b="1" dirty="0" smtClean="0">
                <a:solidFill>
                  <a:schemeClr val="accent2"/>
                </a:solidFill>
                <a:cs typeface="+mn-ea"/>
                <a:sym typeface="+mn-lt"/>
              </a:rPr>
              <a:t/>
            </a:r>
            <a:br>
              <a:rPr lang="en-US" altLang="zh-CN" sz="1600" b="1" dirty="0" smtClean="0">
                <a:solidFill>
                  <a:schemeClr val="accent2"/>
                </a:solidFill>
                <a:cs typeface="+mn-ea"/>
                <a:sym typeface="+mn-lt"/>
              </a:rPr>
            </a:br>
            <a:r>
              <a:rPr lang="en-US" sz="1333" dirty="0" smtClean="0">
                <a:solidFill>
                  <a:schemeClr val="tx2">
                    <a:lumMod val="50000"/>
                    <a:lumOff val="50000"/>
                  </a:schemeClr>
                </a:solidFill>
                <a:cs typeface="+mn-ea"/>
                <a:sym typeface="+mn-lt"/>
              </a:rPr>
              <a:t>There </a:t>
            </a:r>
            <a:r>
              <a:rPr lang="en-US" sz="1333" dirty="0">
                <a:solidFill>
                  <a:schemeClr val="tx2">
                    <a:lumMod val="50000"/>
                    <a:lumOff val="50000"/>
                  </a:schemeClr>
                </a:solidFill>
                <a:cs typeface="+mn-ea"/>
                <a:sym typeface="+mn-lt"/>
              </a:rPr>
              <a:t>are many variations of passages of lorem ipsum available, but the majority have suffered alteration in some form, by injected humour randomized words.</a:t>
            </a:r>
          </a:p>
        </p:txBody>
      </p:sp>
      <p:sp>
        <p:nvSpPr>
          <p:cNvPr id="104" name="TextBox 103"/>
          <p:cNvSpPr txBox="1"/>
          <p:nvPr/>
        </p:nvSpPr>
        <p:spPr>
          <a:xfrm>
            <a:off x="5872109" y="5007891"/>
            <a:ext cx="5610279" cy="953915"/>
          </a:xfrm>
          <a:prstGeom prst="rect">
            <a:avLst/>
          </a:prstGeom>
          <a:noFill/>
        </p:spPr>
        <p:txBody>
          <a:bodyPr wrap="square" rtlCol="0">
            <a:spAutoFit/>
          </a:bodyPr>
          <a:lstStyle/>
          <a:p>
            <a:r>
              <a:rPr lang="zh-CN" altLang="en-US" sz="1600" b="1" dirty="0">
                <a:solidFill>
                  <a:schemeClr val="accent3"/>
                </a:solidFill>
                <a:cs typeface="+mn-ea"/>
                <a:sym typeface="+mn-lt"/>
              </a:rPr>
              <a:t>添加内容</a:t>
            </a:r>
            <a:r>
              <a:rPr lang="zh-CN" altLang="en-US" sz="1600" b="1" dirty="0" smtClean="0">
                <a:solidFill>
                  <a:schemeClr val="accent3"/>
                </a:solidFill>
                <a:cs typeface="+mn-ea"/>
                <a:sym typeface="+mn-lt"/>
              </a:rPr>
              <a:t>文本</a:t>
            </a:r>
            <a:endParaRPr lang="en-US" altLang="zh-CN" sz="1600" b="1" dirty="0" smtClean="0">
              <a:solidFill>
                <a:schemeClr val="accent3"/>
              </a:solidFill>
              <a:cs typeface="+mn-ea"/>
              <a:sym typeface="+mn-lt"/>
            </a:endParaRPr>
          </a:p>
          <a:p>
            <a:r>
              <a:rPr lang="en-US" sz="1333" dirty="0" smtClean="0">
                <a:solidFill>
                  <a:schemeClr val="tx2">
                    <a:lumMod val="50000"/>
                    <a:lumOff val="50000"/>
                  </a:schemeClr>
                </a:solidFill>
                <a:cs typeface="+mn-ea"/>
                <a:sym typeface="+mn-lt"/>
              </a:rPr>
              <a:t>There </a:t>
            </a:r>
            <a:r>
              <a:rPr lang="en-US" sz="1333" dirty="0">
                <a:solidFill>
                  <a:schemeClr val="tx2">
                    <a:lumMod val="50000"/>
                    <a:lumOff val="50000"/>
                  </a:schemeClr>
                </a:solidFill>
                <a:cs typeface="+mn-ea"/>
                <a:sym typeface="+mn-lt"/>
              </a:rPr>
              <a:t>are many variations of passages of lorem ipsum available, but the majority have suffered alteration in some form, by injected humour randomized words.</a:t>
            </a:r>
          </a:p>
        </p:txBody>
      </p:sp>
      <p:sp>
        <p:nvSpPr>
          <p:cNvPr id="44" name="文本框 43"/>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2156041320"/>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par>
                          <p:cTn id="22" fill="hold">
                            <p:stCondLst>
                              <p:cond delay="2000"/>
                            </p:stCondLst>
                            <p:childTnLst>
                              <p:par>
                                <p:cTn id="23" presetID="53" presetClass="entr" presetSubtype="0"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p:cTn id="25" dur="500" fill="hold"/>
                                        <p:tgtEl>
                                          <p:spTgt spid="12"/>
                                        </p:tgtEl>
                                        <p:attrNameLst>
                                          <p:attrName>ppt_w</p:attrName>
                                        </p:attrNameLst>
                                      </p:cBhvr>
                                      <p:tavLst>
                                        <p:tav tm="0">
                                          <p:val>
                                            <p:fltVal val="0"/>
                                          </p:val>
                                        </p:tav>
                                        <p:tav tm="100000">
                                          <p:val>
                                            <p:strVal val="#ppt_w"/>
                                          </p:val>
                                        </p:tav>
                                      </p:tavLst>
                                    </p:anim>
                                    <p:anim calcmode="lin" valueType="num">
                                      <p:cBhvr>
                                        <p:cTn id="26" dur="500" fill="hold"/>
                                        <p:tgtEl>
                                          <p:spTgt spid="12"/>
                                        </p:tgtEl>
                                        <p:attrNameLst>
                                          <p:attrName>ppt_h</p:attrName>
                                        </p:attrNameLst>
                                      </p:cBhvr>
                                      <p:tavLst>
                                        <p:tav tm="0">
                                          <p:val>
                                            <p:fltVal val="0"/>
                                          </p:val>
                                        </p:tav>
                                        <p:tav tm="100000">
                                          <p:val>
                                            <p:strVal val="#ppt_h"/>
                                          </p:val>
                                        </p:tav>
                                      </p:tavLst>
                                    </p:anim>
                                    <p:animEffect transition="in" filter="fade">
                                      <p:cBhvr>
                                        <p:cTn id="27" dur="500"/>
                                        <p:tgtEl>
                                          <p:spTgt spid="12"/>
                                        </p:tgtEl>
                                      </p:cBhvr>
                                    </p:animEffect>
                                  </p:childTnLst>
                                </p:cTn>
                              </p:par>
                            </p:childTnLst>
                          </p:cTn>
                        </p:par>
                        <p:par>
                          <p:cTn id="28" fill="hold">
                            <p:stCondLst>
                              <p:cond delay="2500"/>
                            </p:stCondLst>
                            <p:childTnLst>
                              <p:par>
                                <p:cTn id="29" presetID="22" presetClass="entr" presetSubtype="8"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left)">
                                      <p:cBhvr>
                                        <p:cTn id="31" dur="500"/>
                                        <p:tgtEl>
                                          <p:spTgt spid="6"/>
                                        </p:tgtEl>
                                      </p:cBhvr>
                                    </p:animEffect>
                                  </p:childTnLst>
                                </p:cTn>
                              </p:par>
                            </p:childTnLst>
                          </p:cTn>
                        </p:par>
                        <p:par>
                          <p:cTn id="32" fill="hold">
                            <p:stCondLst>
                              <p:cond delay="3000"/>
                            </p:stCondLst>
                            <p:childTnLst>
                              <p:par>
                                <p:cTn id="33" presetID="22" presetClass="entr" presetSubtype="8"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left)">
                                      <p:cBhvr>
                                        <p:cTn id="35" dur="500"/>
                                        <p:tgtEl>
                                          <p:spTgt spid="9"/>
                                        </p:tgtEl>
                                      </p:cBhvr>
                                    </p:animEffect>
                                  </p:childTnLst>
                                </p:cTn>
                              </p:par>
                            </p:childTnLst>
                          </p:cTn>
                        </p:par>
                        <p:par>
                          <p:cTn id="36" fill="hold">
                            <p:stCondLst>
                              <p:cond delay="3500"/>
                            </p:stCondLst>
                            <p:childTnLst>
                              <p:par>
                                <p:cTn id="37" presetID="53" presetClass="entr" presetSubtype="0" fill="hold" nodeType="after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childTnLst>
                          </p:cTn>
                        </p:par>
                        <p:par>
                          <p:cTn id="42" fill="hold">
                            <p:stCondLst>
                              <p:cond delay="4000"/>
                            </p:stCondLst>
                            <p:childTnLst>
                              <p:par>
                                <p:cTn id="43" presetID="22" presetClass="entr" presetSubtype="8" fill="hold" nodeType="after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wipe(left)">
                                      <p:cBhvr>
                                        <p:cTn id="45" dur="500"/>
                                        <p:tgtEl>
                                          <p:spTgt spid="10"/>
                                        </p:tgtEl>
                                      </p:cBhvr>
                                    </p:animEffect>
                                  </p:childTnLst>
                                </p:cTn>
                              </p:par>
                            </p:childTnLst>
                          </p:cTn>
                        </p:par>
                        <p:par>
                          <p:cTn id="46" fill="hold">
                            <p:stCondLst>
                              <p:cond delay="4500"/>
                            </p:stCondLst>
                            <p:childTnLst>
                              <p:par>
                                <p:cTn id="47" presetID="53" presetClass="entr" presetSubtype="0" fill="hold" nodeType="after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p:cTn id="49" dur="500" fill="hold"/>
                                        <p:tgtEl>
                                          <p:spTgt spid="13"/>
                                        </p:tgtEl>
                                        <p:attrNameLst>
                                          <p:attrName>ppt_w</p:attrName>
                                        </p:attrNameLst>
                                      </p:cBhvr>
                                      <p:tavLst>
                                        <p:tav tm="0">
                                          <p:val>
                                            <p:fltVal val="0"/>
                                          </p:val>
                                        </p:tav>
                                        <p:tav tm="100000">
                                          <p:val>
                                            <p:strVal val="#ppt_w"/>
                                          </p:val>
                                        </p:tav>
                                      </p:tavLst>
                                    </p:anim>
                                    <p:anim calcmode="lin" valueType="num">
                                      <p:cBhvr>
                                        <p:cTn id="50" dur="500" fill="hold"/>
                                        <p:tgtEl>
                                          <p:spTgt spid="13"/>
                                        </p:tgtEl>
                                        <p:attrNameLst>
                                          <p:attrName>ppt_h</p:attrName>
                                        </p:attrNameLst>
                                      </p:cBhvr>
                                      <p:tavLst>
                                        <p:tav tm="0">
                                          <p:val>
                                            <p:fltVal val="0"/>
                                          </p:val>
                                        </p:tav>
                                        <p:tav tm="100000">
                                          <p:val>
                                            <p:strVal val="#ppt_h"/>
                                          </p:val>
                                        </p:tav>
                                      </p:tavLst>
                                    </p:anim>
                                    <p:animEffect transition="in" filter="fade">
                                      <p:cBhvr>
                                        <p:cTn id="51" dur="500"/>
                                        <p:tgtEl>
                                          <p:spTgt spid="13"/>
                                        </p:tgtEl>
                                      </p:cBhvr>
                                    </p:animEffect>
                                  </p:childTnLst>
                                </p:cTn>
                              </p:par>
                              <p:par>
                                <p:cTn id="52" presetID="2" presetClass="entr" presetSubtype="4" accel="50000" decel="50000" fill="hold" nodeType="withEffect">
                                  <p:stCondLst>
                                    <p:cond delay="0"/>
                                  </p:stCondLst>
                                  <p:childTnLst>
                                    <p:set>
                                      <p:cBhvr>
                                        <p:cTn id="53" dur="1" fill="hold">
                                          <p:stCondLst>
                                            <p:cond delay="0"/>
                                          </p:stCondLst>
                                        </p:cTn>
                                        <p:tgtEl>
                                          <p:spTgt spid="88"/>
                                        </p:tgtEl>
                                        <p:attrNameLst>
                                          <p:attrName>style.visibility</p:attrName>
                                        </p:attrNameLst>
                                      </p:cBhvr>
                                      <p:to>
                                        <p:strVal val="visible"/>
                                      </p:to>
                                    </p:set>
                                    <p:anim calcmode="lin" valueType="num">
                                      <p:cBhvr additive="base">
                                        <p:cTn id="54" dur="500" fill="hold"/>
                                        <p:tgtEl>
                                          <p:spTgt spid="88"/>
                                        </p:tgtEl>
                                        <p:attrNameLst>
                                          <p:attrName>ppt_x</p:attrName>
                                        </p:attrNameLst>
                                      </p:cBhvr>
                                      <p:tavLst>
                                        <p:tav tm="0">
                                          <p:val>
                                            <p:strVal val="#ppt_x"/>
                                          </p:val>
                                        </p:tav>
                                        <p:tav tm="100000">
                                          <p:val>
                                            <p:strVal val="#ppt_x"/>
                                          </p:val>
                                        </p:tav>
                                      </p:tavLst>
                                    </p:anim>
                                    <p:anim calcmode="lin" valueType="num">
                                      <p:cBhvr additive="base">
                                        <p:cTn id="55" dur="500" fill="hold"/>
                                        <p:tgtEl>
                                          <p:spTgt spid="88"/>
                                        </p:tgtEl>
                                        <p:attrNameLst>
                                          <p:attrName>ppt_y</p:attrName>
                                        </p:attrNameLst>
                                      </p:cBhvr>
                                      <p:tavLst>
                                        <p:tav tm="0">
                                          <p:val>
                                            <p:strVal val="1+#ppt_h/2"/>
                                          </p:val>
                                        </p:tav>
                                        <p:tav tm="100000">
                                          <p:val>
                                            <p:strVal val="#ppt_y"/>
                                          </p:val>
                                        </p:tav>
                                      </p:tavLst>
                                    </p:anim>
                                  </p:childTnLst>
                                </p:cTn>
                              </p:par>
                            </p:childTnLst>
                          </p:cTn>
                        </p:par>
                        <p:par>
                          <p:cTn id="56" fill="hold">
                            <p:stCondLst>
                              <p:cond delay="5000"/>
                            </p:stCondLst>
                            <p:childTnLst>
                              <p:par>
                                <p:cTn id="57" presetID="53" presetClass="entr" presetSubtype="0" fill="hold" nodeType="afterEffect">
                                  <p:stCondLst>
                                    <p:cond delay="0"/>
                                  </p:stCondLst>
                                  <p:childTnLst>
                                    <p:set>
                                      <p:cBhvr>
                                        <p:cTn id="58" dur="1" fill="hold">
                                          <p:stCondLst>
                                            <p:cond delay="0"/>
                                          </p:stCondLst>
                                        </p:cTn>
                                        <p:tgtEl>
                                          <p:spTgt spid="14"/>
                                        </p:tgtEl>
                                        <p:attrNameLst>
                                          <p:attrName>style.visibility</p:attrName>
                                        </p:attrNameLst>
                                      </p:cBhvr>
                                      <p:to>
                                        <p:strVal val="visible"/>
                                      </p:to>
                                    </p:set>
                                    <p:anim calcmode="lin" valueType="num">
                                      <p:cBhvr>
                                        <p:cTn id="59" dur="500" fill="hold"/>
                                        <p:tgtEl>
                                          <p:spTgt spid="14"/>
                                        </p:tgtEl>
                                        <p:attrNameLst>
                                          <p:attrName>ppt_w</p:attrName>
                                        </p:attrNameLst>
                                      </p:cBhvr>
                                      <p:tavLst>
                                        <p:tav tm="0">
                                          <p:val>
                                            <p:fltVal val="0"/>
                                          </p:val>
                                        </p:tav>
                                        <p:tav tm="100000">
                                          <p:val>
                                            <p:strVal val="#ppt_w"/>
                                          </p:val>
                                        </p:tav>
                                      </p:tavLst>
                                    </p:anim>
                                    <p:anim calcmode="lin" valueType="num">
                                      <p:cBhvr>
                                        <p:cTn id="60" dur="500" fill="hold"/>
                                        <p:tgtEl>
                                          <p:spTgt spid="14"/>
                                        </p:tgtEl>
                                        <p:attrNameLst>
                                          <p:attrName>ppt_h</p:attrName>
                                        </p:attrNameLst>
                                      </p:cBhvr>
                                      <p:tavLst>
                                        <p:tav tm="0">
                                          <p:val>
                                            <p:fltVal val="0"/>
                                          </p:val>
                                        </p:tav>
                                        <p:tav tm="100000">
                                          <p:val>
                                            <p:strVal val="#ppt_h"/>
                                          </p:val>
                                        </p:tav>
                                      </p:tavLst>
                                    </p:anim>
                                    <p:animEffect transition="in" filter="fade">
                                      <p:cBhvr>
                                        <p:cTn id="61" dur="500"/>
                                        <p:tgtEl>
                                          <p:spTgt spid="14"/>
                                        </p:tgtEl>
                                      </p:cBhvr>
                                    </p:animEffect>
                                  </p:childTnLst>
                                </p:cTn>
                              </p:par>
                              <p:par>
                                <p:cTn id="62" presetID="2" presetClass="entr" presetSubtype="4" accel="50000" decel="50000" fill="hold" grpId="0" nodeType="withEffect">
                                  <p:stCondLst>
                                    <p:cond delay="0"/>
                                  </p:stCondLst>
                                  <p:childTnLst>
                                    <p:set>
                                      <p:cBhvr>
                                        <p:cTn id="63" dur="1" fill="hold">
                                          <p:stCondLst>
                                            <p:cond delay="0"/>
                                          </p:stCondLst>
                                        </p:cTn>
                                        <p:tgtEl>
                                          <p:spTgt spid="103"/>
                                        </p:tgtEl>
                                        <p:attrNameLst>
                                          <p:attrName>style.visibility</p:attrName>
                                        </p:attrNameLst>
                                      </p:cBhvr>
                                      <p:to>
                                        <p:strVal val="visible"/>
                                      </p:to>
                                    </p:set>
                                    <p:anim calcmode="lin" valueType="num">
                                      <p:cBhvr additive="base">
                                        <p:cTn id="64" dur="500" fill="hold"/>
                                        <p:tgtEl>
                                          <p:spTgt spid="103"/>
                                        </p:tgtEl>
                                        <p:attrNameLst>
                                          <p:attrName>ppt_x</p:attrName>
                                        </p:attrNameLst>
                                      </p:cBhvr>
                                      <p:tavLst>
                                        <p:tav tm="0">
                                          <p:val>
                                            <p:strVal val="#ppt_x"/>
                                          </p:val>
                                        </p:tav>
                                        <p:tav tm="100000">
                                          <p:val>
                                            <p:strVal val="#ppt_x"/>
                                          </p:val>
                                        </p:tav>
                                      </p:tavLst>
                                    </p:anim>
                                    <p:anim calcmode="lin" valueType="num">
                                      <p:cBhvr additive="base">
                                        <p:cTn id="65" dur="500" fill="hold"/>
                                        <p:tgtEl>
                                          <p:spTgt spid="103"/>
                                        </p:tgtEl>
                                        <p:attrNameLst>
                                          <p:attrName>ppt_y</p:attrName>
                                        </p:attrNameLst>
                                      </p:cBhvr>
                                      <p:tavLst>
                                        <p:tav tm="0">
                                          <p:val>
                                            <p:strVal val="1+#ppt_h/2"/>
                                          </p:val>
                                        </p:tav>
                                        <p:tav tm="100000">
                                          <p:val>
                                            <p:strVal val="#ppt_y"/>
                                          </p:val>
                                        </p:tav>
                                      </p:tavLst>
                                    </p:anim>
                                  </p:childTnLst>
                                </p:cTn>
                              </p:par>
                            </p:childTnLst>
                          </p:cTn>
                        </p:par>
                        <p:par>
                          <p:cTn id="66" fill="hold">
                            <p:stCondLst>
                              <p:cond delay="5500"/>
                            </p:stCondLst>
                            <p:childTnLst>
                              <p:par>
                                <p:cTn id="67" presetID="53" presetClass="entr" presetSubtype="0" fill="hold" nodeType="afterEffect">
                                  <p:stCondLst>
                                    <p:cond delay="0"/>
                                  </p:stCondLst>
                                  <p:childTnLst>
                                    <p:set>
                                      <p:cBhvr>
                                        <p:cTn id="68" dur="1" fill="hold">
                                          <p:stCondLst>
                                            <p:cond delay="0"/>
                                          </p:stCondLst>
                                        </p:cTn>
                                        <p:tgtEl>
                                          <p:spTgt spid="15"/>
                                        </p:tgtEl>
                                        <p:attrNameLst>
                                          <p:attrName>style.visibility</p:attrName>
                                        </p:attrNameLst>
                                      </p:cBhvr>
                                      <p:to>
                                        <p:strVal val="visible"/>
                                      </p:to>
                                    </p:set>
                                    <p:anim calcmode="lin" valueType="num">
                                      <p:cBhvr>
                                        <p:cTn id="69" dur="500" fill="hold"/>
                                        <p:tgtEl>
                                          <p:spTgt spid="15"/>
                                        </p:tgtEl>
                                        <p:attrNameLst>
                                          <p:attrName>ppt_w</p:attrName>
                                        </p:attrNameLst>
                                      </p:cBhvr>
                                      <p:tavLst>
                                        <p:tav tm="0">
                                          <p:val>
                                            <p:fltVal val="0"/>
                                          </p:val>
                                        </p:tav>
                                        <p:tav tm="100000">
                                          <p:val>
                                            <p:strVal val="#ppt_w"/>
                                          </p:val>
                                        </p:tav>
                                      </p:tavLst>
                                    </p:anim>
                                    <p:anim calcmode="lin" valueType="num">
                                      <p:cBhvr>
                                        <p:cTn id="70" dur="500" fill="hold"/>
                                        <p:tgtEl>
                                          <p:spTgt spid="15"/>
                                        </p:tgtEl>
                                        <p:attrNameLst>
                                          <p:attrName>ppt_h</p:attrName>
                                        </p:attrNameLst>
                                      </p:cBhvr>
                                      <p:tavLst>
                                        <p:tav tm="0">
                                          <p:val>
                                            <p:fltVal val="0"/>
                                          </p:val>
                                        </p:tav>
                                        <p:tav tm="100000">
                                          <p:val>
                                            <p:strVal val="#ppt_h"/>
                                          </p:val>
                                        </p:tav>
                                      </p:tavLst>
                                    </p:anim>
                                    <p:animEffect transition="in" filter="fade">
                                      <p:cBhvr>
                                        <p:cTn id="71" dur="500"/>
                                        <p:tgtEl>
                                          <p:spTgt spid="15"/>
                                        </p:tgtEl>
                                      </p:cBhvr>
                                    </p:animEffect>
                                  </p:childTnLst>
                                </p:cTn>
                              </p:par>
                              <p:par>
                                <p:cTn id="72" presetID="2" presetClass="entr" presetSubtype="4" accel="50000" decel="50000" fill="hold" grpId="0" nodeType="withEffect">
                                  <p:stCondLst>
                                    <p:cond delay="0"/>
                                  </p:stCondLst>
                                  <p:childTnLst>
                                    <p:set>
                                      <p:cBhvr>
                                        <p:cTn id="73" dur="1" fill="hold">
                                          <p:stCondLst>
                                            <p:cond delay="0"/>
                                          </p:stCondLst>
                                        </p:cTn>
                                        <p:tgtEl>
                                          <p:spTgt spid="104"/>
                                        </p:tgtEl>
                                        <p:attrNameLst>
                                          <p:attrName>style.visibility</p:attrName>
                                        </p:attrNameLst>
                                      </p:cBhvr>
                                      <p:to>
                                        <p:strVal val="visible"/>
                                      </p:to>
                                    </p:set>
                                    <p:anim calcmode="lin" valueType="num">
                                      <p:cBhvr additive="base">
                                        <p:cTn id="74" dur="500" fill="hold"/>
                                        <p:tgtEl>
                                          <p:spTgt spid="104"/>
                                        </p:tgtEl>
                                        <p:attrNameLst>
                                          <p:attrName>ppt_x</p:attrName>
                                        </p:attrNameLst>
                                      </p:cBhvr>
                                      <p:tavLst>
                                        <p:tav tm="0">
                                          <p:val>
                                            <p:strVal val="#ppt_x"/>
                                          </p:val>
                                        </p:tav>
                                        <p:tav tm="100000">
                                          <p:val>
                                            <p:strVal val="#ppt_x"/>
                                          </p:val>
                                        </p:tav>
                                      </p:tavLst>
                                    </p:anim>
                                    <p:anim calcmode="lin" valueType="num">
                                      <p:cBhvr additive="base">
                                        <p:cTn id="75" dur="500" fill="hold"/>
                                        <p:tgtEl>
                                          <p:spTgt spid="10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P spid="10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16</a:t>
            </a:fld>
            <a:endParaRPr lang="en-US" dirty="0">
              <a:cs typeface="+mn-ea"/>
              <a:sym typeface="+mn-lt"/>
            </a:endParaRPr>
          </a:p>
        </p:txBody>
      </p:sp>
      <p:sp>
        <p:nvSpPr>
          <p:cNvPr id="5" name="Freeform 4"/>
          <p:cNvSpPr/>
          <p:nvPr/>
        </p:nvSpPr>
        <p:spPr bwMode="auto">
          <a:xfrm rot="18900000" flipH="1">
            <a:off x="9097338" y="2917299"/>
            <a:ext cx="1863303" cy="1863304"/>
          </a:xfrm>
          <a:custGeom>
            <a:avLst/>
            <a:gdLst>
              <a:gd name="connsiteX0" fmla="*/ 0 w 1628122"/>
              <a:gd name="connsiteY0" fmla="*/ 1628122 h 1628122"/>
              <a:gd name="connsiteX1" fmla="*/ 0 w 1628122"/>
              <a:gd name="connsiteY1" fmla="*/ 0 h 1628122"/>
              <a:gd name="connsiteX2" fmla="*/ 1628122 w 1628122"/>
              <a:gd name="connsiteY2" fmla="*/ 1628122 h 1628122"/>
              <a:gd name="connsiteX3" fmla="*/ 0 w 1628122"/>
              <a:gd name="connsiteY3" fmla="*/ 1628122 h 1628122"/>
            </a:gdLst>
            <a:ahLst/>
            <a:cxnLst>
              <a:cxn ang="0">
                <a:pos x="connsiteX0" y="connsiteY0"/>
              </a:cxn>
              <a:cxn ang="0">
                <a:pos x="connsiteX1" y="connsiteY1"/>
              </a:cxn>
              <a:cxn ang="0">
                <a:pos x="connsiteX2" y="connsiteY2"/>
              </a:cxn>
              <a:cxn ang="0">
                <a:pos x="connsiteX3" y="connsiteY3"/>
              </a:cxn>
            </a:cxnLst>
            <a:rect l="l" t="t" r="r" b="b"/>
            <a:pathLst>
              <a:path w="1628122" h="1628122">
                <a:moveTo>
                  <a:pt x="0" y="1628122"/>
                </a:moveTo>
                <a:lnTo>
                  <a:pt x="0" y="0"/>
                </a:lnTo>
                <a:lnTo>
                  <a:pt x="1628122" y="1628122"/>
                </a:lnTo>
                <a:lnTo>
                  <a:pt x="0" y="1628122"/>
                </a:lnTo>
                <a:close/>
              </a:path>
            </a:pathLst>
          </a:custGeom>
          <a:gradFill>
            <a:gsLst>
              <a:gs pos="49000">
                <a:schemeClr val="accent4">
                  <a:lumMod val="75000"/>
                </a:schemeClr>
              </a:gs>
              <a:gs pos="50000">
                <a:schemeClr val="accent3">
                  <a:lumMod val="75000"/>
                </a:schemeClr>
              </a:gs>
            </a:gsLst>
            <a:lin ang="2760000" scaled="0"/>
          </a:gra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nvGrpSpPr>
          <p:cNvPr id="2" name="Group 14"/>
          <p:cNvGrpSpPr/>
          <p:nvPr/>
        </p:nvGrpSpPr>
        <p:grpSpPr>
          <a:xfrm>
            <a:off x="6402388" y="3049281"/>
            <a:ext cx="3629631" cy="1656937"/>
            <a:chOff x="1695450" y="2114550"/>
            <a:chExt cx="4171949" cy="1143001"/>
          </a:xfrm>
        </p:grpSpPr>
        <p:sp>
          <p:nvSpPr>
            <p:cNvPr id="6" name="Rectangle 5"/>
            <p:cNvSpPr/>
            <p:nvPr/>
          </p:nvSpPr>
          <p:spPr bwMode="auto">
            <a:xfrm>
              <a:off x="4191000" y="2114550"/>
              <a:ext cx="1676399" cy="533400"/>
            </a:xfrm>
            <a:prstGeom prst="rect">
              <a:avLst/>
            </a:prstGeom>
            <a:solidFill>
              <a:schemeClr val="accent4"/>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13" name="Diagonal Stripe 12"/>
            <p:cNvSpPr/>
            <p:nvPr/>
          </p:nvSpPr>
          <p:spPr bwMode="auto">
            <a:xfrm rot="10800000">
              <a:off x="2362200" y="2114550"/>
              <a:ext cx="1828800" cy="1143000"/>
            </a:xfrm>
            <a:prstGeom prst="diagStripe">
              <a:avLst>
                <a:gd name="adj" fmla="val 53333"/>
              </a:avLst>
            </a:prstGeom>
            <a:solidFill>
              <a:schemeClr val="accent4">
                <a:lumMod val="75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14" name="Left Arrow 13"/>
            <p:cNvSpPr/>
            <p:nvPr/>
          </p:nvSpPr>
          <p:spPr bwMode="auto">
            <a:xfrm>
              <a:off x="1695450" y="2724151"/>
              <a:ext cx="1524000" cy="533400"/>
            </a:xfrm>
            <a:prstGeom prst="leftArrow">
              <a:avLst>
                <a:gd name="adj1" fmla="val 100000"/>
                <a:gd name="adj2" fmla="val 49107"/>
              </a:avLst>
            </a:prstGeom>
            <a:solidFill>
              <a:schemeClr val="accent4"/>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grpSp>
        <p:nvGrpSpPr>
          <p:cNvPr id="3" name="Group 15"/>
          <p:cNvGrpSpPr/>
          <p:nvPr/>
        </p:nvGrpSpPr>
        <p:grpSpPr>
          <a:xfrm flipV="1">
            <a:off x="6402388" y="2962070"/>
            <a:ext cx="3629631" cy="1656940"/>
            <a:chOff x="1695450" y="2114550"/>
            <a:chExt cx="4171949" cy="1143001"/>
          </a:xfrm>
        </p:grpSpPr>
        <p:sp>
          <p:nvSpPr>
            <p:cNvPr id="17" name="Rectangle 16"/>
            <p:cNvSpPr/>
            <p:nvPr/>
          </p:nvSpPr>
          <p:spPr bwMode="auto">
            <a:xfrm>
              <a:off x="4191000" y="2114550"/>
              <a:ext cx="1676399" cy="533400"/>
            </a:xfrm>
            <a:prstGeom prst="rect">
              <a:avLst/>
            </a:prstGeom>
            <a:solidFill>
              <a:schemeClr val="accent3"/>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18" name="Diagonal Stripe 17"/>
            <p:cNvSpPr/>
            <p:nvPr/>
          </p:nvSpPr>
          <p:spPr bwMode="auto">
            <a:xfrm rot="10800000">
              <a:off x="2362200" y="2114550"/>
              <a:ext cx="1828800" cy="1143000"/>
            </a:xfrm>
            <a:prstGeom prst="diagStripe">
              <a:avLst>
                <a:gd name="adj" fmla="val 53333"/>
              </a:avLst>
            </a:prstGeom>
            <a:solidFill>
              <a:schemeClr val="accent3">
                <a:lumMod val="75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19" name="Left Arrow 18"/>
            <p:cNvSpPr/>
            <p:nvPr/>
          </p:nvSpPr>
          <p:spPr bwMode="auto">
            <a:xfrm>
              <a:off x="1695450" y="2724151"/>
              <a:ext cx="1524000" cy="533400"/>
            </a:xfrm>
            <a:prstGeom prst="leftArrow">
              <a:avLst>
                <a:gd name="adj1" fmla="val 100000"/>
                <a:gd name="adj2" fmla="val 49107"/>
              </a:avLst>
            </a:prstGeom>
            <a:solidFill>
              <a:schemeClr val="accent3"/>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sp>
        <p:nvSpPr>
          <p:cNvPr id="28" name="Freeform 27"/>
          <p:cNvSpPr/>
          <p:nvPr/>
        </p:nvSpPr>
        <p:spPr bwMode="auto">
          <a:xfrm rot="2700000">
            <a:off x="1234534" y="2917300"/>
            <a:ext cx="1863303" cy="1863304"/>
          </a:xfrm>
          <a:custGeom>
            <a:avLst/>
            <a:gdLst>
              <a:gd name="connsiteX0" fmla="*/ 0 w 1628122"/>
              <a:gd name="connsiteY0" fmla="*/ 1628122 h 1628122"/>
              <a:gd name="connsiteX1" fmla="*/ 0 w 1628122"/>
              <a:gd name="connsiteY1" fmla="*/ 0 h 1628122"/>
              <a:gd name="connsiteX2" fmla="*/ 1628122 w 1628122"/>
              <a:gd name="connsiteY2" fmla="*/ 1628122 h 1628122"/>
              <a:gd name="connsiteX3" fmla="*/ 0 w 1628122"/>
              <a:gd name="connsiteY3" fmla="*/ 1628122 h 1628122"/>
            </a:gdLst>
            <a:ahLst/>
            <a:cxnLst>
              <a:cxn ang="0">
                <a:pos x="connsiteX0" y="connsiteY0"/>
              </a:cxn>
              <a:cxn ang="0">
                <a:pos x="connsiteX1" y="connsiteY1"/>
              </a:cxn>
              <a:cxn ang="0">
                <a:pos x="connsiteX2" y="connsiteY2"/>
              </a:cxn>
              <a:cxn ang="0">
                <a:pos x="connsiteX3" y="connsiteY3"/>
              </a:cxn>
            </a:cxnLst>
            <a:rect l="l" t="t" r="r" b="b"/>
            <a:pathLst>
              <a:path w="1628122" h="1628122">
                <a:moveTo>
                  <a:pt x="0" y="1628122"/>
                </a:moveTo>
                <a:lnTo>
                  <a:pt x="0" y="0"/>
                </a:lnTo>
                <a:lnTo>
                  <a:pt x="1628122" y="1628122"/>
                </a:lnTo>
                <a:lnTo>
                  <a:pt x="0" y="1628122"/>
                </a:lnTo>
                <a:close/>
              </a:path>
            </a:pathLst>
          </a:custGeom>
          <a:gradFill>
            <a:gsLst>
              <a:gs pos="49000">
                <a:schemeClr val="accent2">
                  <a:lumMod val="75000"/>
                </a:schemeClr>
              </a:gs>
              <a:gs pos="50000">
                <a:schemeClr val="accent1">
                  <a:lumMod val="75000"/>
                </a:schemeClr>
              </a:gs>
            </a:gsLst>
            <a:lin ang="2760000" scaled="0"/>
          </a:gra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nvGrpSpPr>
          <p:cNvPr id="4" name="Group 30"/>
          <p:cNvGrpSpPr/>
          <p:nvPr/>
        </p:nvGrpSpPr>
        <p:grpSpPr>
          <a:xfrm flipH="1">
            <a:off x="2163157" y="3049280"/>
            <a:ext cx="3629631" cy="1656936"/>
            <a:chOff x="1695450" y="2114550"/>
            <a:chExt cx="4171949" cy="1143001"/>
          </a:xfrm>
        </p:grpSpPr>
        <p:sp>
          <p:nvSpPr>
            <p:cNvPr id="36" name="Rectangle 35"/>
            <p:cNvSpPr/>
            <p:nvPr/>
          </p:nvSpPr>
          <p:spPr bwMode="auto">
            <a:xfrm>
              <a:off x="4191000" y="2114550"/>
              <a:ext cx="1676399" cy="533400"/>
            </a:xfrm>
            <a:prstGeom prst="rect">
              <a:avLst/>
            </a:prstGeom>
            <a:solidFill>
              <a:schemeClr val="accent2"/>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37" name="Diagonal Stripe 36"/>
            <p:cNvSpPr/>
            <p:nvPr/>
          </p:nvSpPr>
          <p:spPr bwMode="auto">
            <a:xfrm rot="10800000">
              <a:off x="2362200" y="2114550"/>
              <a:ext cx="1828800" cy="1143000"/>
            </a:xfrm>
            <a:prstGeom prst="diagStripe">
              <a:avLst>
                <a:gd name="adj" fmla="val 53333"/>
              </a:avLst>
            </a:prstGeom>
            <a:solidFill>
              <a:schemeClr val="accent2">
                <a:lumMod val="75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38" name="Left Arrow 37"/>
            <p:cNvSpPr/>
            <p:nvPr/>
          </p:nvSpPr>
          <p:spPr bwMode="auto">
            <a:xfrm>
              <a:off x="1695450" y="2724151"/>
              <a:ext cx="1524000" cy="533400"/>
            </a:xfrm>
            <a:prstGeom prst="leftArrow">
              <a:avLst>
                <a:gd name="adj1" fmla="val 100000"/>
                <a:gd name="adj2" fmla="val 49107"/>
              </a:avLst>
            </a:prstGeom>
            <a:solidFill>
              <a:schemeClr val="accent2"/>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grpSp>
        <p:nvGrpSpPr>
          <p:cNvPr id="9" name="Group 31"/>
          <p:cNvGrpSpPr/>
          <p:nvPr/>
        </p:nvGrpSpPr>
        <p:grpSpPr>
          <a:xfrm flipH="1" flipV="1">
            <a:off x="2163157" y="2962075"/>
            <a:ext cx="3629631" cy="1656939"/>
            <a:chOff x="1695450" y="2114550"/>
            <a:chExt cx="4171949" cy="1143001"/>
          </a:xfrm>
        </p:grpSpPr>
        <p:sp>
          <p:nvSpPr>
            <p:cNvPr id="33" name="Rectangle 32"/>
            <p:cNvSpPr/>
            <p:nvPr/>
          </p:nvSpPr>
          <p:spPr bwMode="auto">
            <a:xfrm>
              <a:off x="4191000" y="2114550"/>
              <a:ext cx="1676399" cy="533400"/>
            </a:xfrm>
            <a:prstGeom prst="rect">
              <a:avLst/>
            </a:prstGeom>
            <a:solidFill>
              <a:schemeClr val="accent1"/>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34" name="Diagonal Stripe 33"/>
            <p:cNvSpPr/>
            <p:nvPr/>
          </p:nvSpPr>
          <p:spPr bwMode="auto">
            <a:xfrm rot="10800000">
              <a:off x="2362200" y="2114550"/>
              <a:ext cx="1828800" cy="1143000"/>
            </a:xfrm>
            <a:prstGeom prst="diagStripe">
              <a:avLst>
                <a:gd name="adj" fmla="val 53333"/>
              </a:avLst>
            </a:prstGeom>
            <a:solidFill>
              <a:schemeClr val="accent1">
                <a:lumMod val="75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35" name="Left Arrow 34"/>
            <p:cNvSpPr/>
            <p:nvPr/>
          </p:nvSpPr>
          <p:spPr bwMode="auto">
            <a:xfrm>
              <a:off x="1695450" y="2724151"/>
              <a:ext cx="1524000" cy="533400"/>
            </a:xfrm>
            <a:prstGeom prst="leftArrow">
              <a:avLst>
                <a:gd name="adj1" fmla="val 100000"/>
                <a:gd name="adj2" fmla="val 49107"/>
              </a:avLst>
            </a:prstGeom>
            <a:solidFill>
              <a:schemeClr val="accent1"/>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sp>
        <p:nvSpPr>
          <p:cNvPr id="41" name="TextBox 40"/>
          <p:cNvSpPr txBox="1"/>
          <p:nvPr/>
        </p:nvSpPr>
        <p:spPr>
          <a:xfrm>
            <a:off x="4743767" y="3103574"/>
            <a:ext cx="520825" cy="492443"/>
          </a:xfrm>
          <a:prstGeom prst="rect">
            <a:avLst/>
          </a:prstGeom>
          <a:noFill/>
        </p:spPr>
        <p:txBody>
          <a:bodyPr wrap="square" lIns="0" tIns="0" rIns="0" bIns="0" rtlCol="0" anchor="ctr">
            <a:spAutoFit/>
          </a:bodyPr>
          <a:lstStyle/>
          <a:p>
            <a:pPr algn="ctr" defTabSz="1219170">
              <a:spcBef>
                <a:spcPct val="20000"/>
              </a:spcBef>
              <a:defRPr/>
            </a:pPr>
            <a:r>
              <a:rPr lang="en-US" sz="3200" b="1" dirty="0">
                <a:solidFill>
                  <a:schemeClr val="bg1"/>
                </a:solidFill>
                <a:cs typeface="+mn-ea"/>
                <a:sym typeface="+mn-lt"/>
              </a:rPr>
              <a:t>01</a:t>
            </a:r>
            <a:endParaRPr lang="en-US" sz="3200" dirty="0">
              <a:solidFill>
                <a:schemeClr val="bg1"/>
              </a:solidFill>
              <a:cs typeface="+mn-ea"/>
              <a:sym typeface="+mn-lt"/>
            </a:endParaRPr>
          </a:p>
        </p:txBody>
      </p:sp>
      <p:sp>
        <p:nvSpPr>
          <p:cNvPr id="42" name="TextBox 41"/>
          <p:cNvSpPr txBox="1"/>
          <p:nvPr/>
        </p:nvSpPr>
        <p:spPr>
          <a:xfrm>
            <a:off x="4743767" y="4061715"/>
            <a:ext cx="520825" cy="492443"/>
          </a:xfrm>
          <a:prstGeom prst="rect">
            <a:avLst/>
          </a:prstGeom>
          <a:noFill/>
        </p:spPr>
        <p:txBody>
          <a:bodyPr wrap="square" lIns="0" tIns="0" rIns="0" bIns="0" rtlCol="0" anchor="ctr">
            <a:spAutoFit/>
          </a:bodyPr>
          <a:lstStyle/>
          <a:p>
            <a:pPr algn="ctr" defTabSz="1219170">
              <a:spcBef>
                <a:spcPct val="20000"/>
              </a:spcBef>
              <a:defRPr/>
            </a:pPr>
            <a:r>
              <a:rPr lang="en-US" sz="3200" b="1" dirty="0">
                <a:solidFill>
                  <a:schemeClr val="bg1"/>
                </a:solidFill>
                <a:cs typeface="+mn-ea"/>
                <a:sym typeface="+mn-lt"/>
              </a:rPr>
              <a:t>02</a:t>
            </a:r>
            <a:endParaRPr lang="en-US" sz="3200" dirty="0">
              <a:solidFill>
                <a:schemeClr val="bg1"/>
              </a:solidFill>
              <a:cs typeface="+mn-ea"/>
              <a:sym typeface="+mn-lt"/>
            </a:endParaRPr>
          </a:p>
        </p:txBody>
      </p:sp>
      <p:sp>
        <p:nvSpPr>
          <p:cNvPr id="43" name="TextBox 42"/>
          <p:cNvSpPr txBox="1"/>
          <p:nvPr/>
        </p:nvSpPr>
        <p:spPr>
          <a:xfrm>
            <a:off x="6917613" y="3103574"/>
            <a:ext cx="520825" cy="492443"/>
          </a:xfrm>
          <a:prstGeom prst="rect">
            <a:avLst/>
          </a:prstGeom>
          <a:noFill/>
        </p:spPr>
        <p:txBody>
          <a:bodyPr wrap="square" lIns="0" tIns="0" rIns="0" bIns="0" rtlCol="0" anchor="ctr">
            <a:spAutoFit/>
          </a:bodyPr>
          <a:lstStyle/>
          <a:p>
            <a:pPr algn="ctr" defTabSz="1219170">
              <a:spcBef>
                <a:spcPct val="20000"/>
              </a:spcBef>
              <a:defRPr/>
            </a:pPr>
            <a:r>
              <a:rPr lang="en-US" sz="3200" b="1" dirty="0">
                <a:solidFill>
                  <a:schemeClr val="bg1"/>
                </a:solidFill>
                <a:cs typeface="+mn-ea"/>
                <a:sym typeface="+mn-lt"/>
              </a:rPr>
              <a:t>03</a:t>
            </a:r>
            <a:endParaRPr lang="en-US" sz="3200" dirty="0">
              <a:solidFill>
                <a:schemeClr val="bg1"/>
              </a:solidFill>
              <a:cs typeface="+mn-ea"/>
              <a:sym typeface="+mn-lt"/>
            </a:endParaRPr>
          </a:p>
        </p:txBody>
      </p:sp>
      <p:sp>
        <p:nvSpPr>
          <p:cNvPr id="44" name="TextBox 43"/>
          <p:cNvSpPr txBox="1"/>
          <p:nvPr/>
        </p:nvSpPr>
        <p:spPr>
          <a:xfrm>
            <a:off x="6917613" y="4061715"/>
            <a:ext cx="520825" cy="492443"/>
          </a:xfrm>
          <a:prstGeom prst="rect">
            <a:avLst/>
          </a:prstGeom>
          <a:noFill/>
        </p:spPr>
        <p:txBody>
          <a:bodyPr wrap="square" lIns="0" tIns="0" rIns="0" bIns="0" rtlCol="0" anchor="ctr">
            <a:spAutoFit/>
          </a:bodyPr>
          <a:lstStyle/>
          <a:p>
            <a:pPr algn="ctr" defTabSz="1219170">
              <a:spcBef>
                <a:spcPct val="20000"/>
              </a:spcBef>
              <a:defRPr/>
            </a:pPr>
            <a:r>
              <a:rPr lang="en-US" sz="3200" b="1" dirty="0">
                <a:solidFill>
                  <a:schemeClr val="bg1"/>
                </a:solidFill>
                <a:cs typeface="+mn-ea"/>
                <a:sym typeface="+mn-lt"/>
              </a:rPr>
              <a:t>04</a:t>
            </a:r>
            <a:endParaRPr lang="en-US" sz="3200" dirty="0">
              <a:solidFill>
                <a:schemeClr val="bg1"/>
              </a:solidFill>
              <a:cs typeface="+mn-ea"/>
              <a:sym typeface="+mn-lt"/>
            </a:endParaRPr>
          </a:p>
        </p:txBody>
      </p:sp>
      <p:sp>
        <p:nvSpPr>
          <p:cNvPr id="45" name="Freeform 66"/>
          <p:cNvSpPr>
            <a:spLocks noEditPoints="1"/>
          </p:cNvSpPr>
          <p:nvPr/>
        </p:nvSpPr>
        <p:spPr bwMode="auto">
          <a:xfrm>
            <a:off x="2638934" y="3273081"/>
            <a:ext cx="449788" cy="348875"/>
          </a:xfrm>
          <a:custGeom>
            <a:avLst/>
            <a:gdLst/>
            <a:ahLst/>
            <a:cxnLst>
              <a:cxn ang="0">
                <a:pos x="29" y="41"/>
              </a:cxn>
              <a:cxn ang="0">
                <a:pos x="22" y="40"/>
              </a:cxn>
              <a:cxn ang="0">
                <a:pos x="11" y="45"/>
              </a:cxn>
              <a:cxn ang="0">
                <a:pos x="7" y="46"/>
              </a:cxn>
              <a:cxn ang="0">
                <a:pos x="7" y="46"/>
              </a:cxn>
              <a:cxn ang="0">
                <a:pos x="6" y="45"/>
              </a:cxn>
              <a:cxn ang="0">
                <a:pos x="6" y="43"/>
              </a:cxn>
              <a:cxn ang="0">
                <a:pos x="11" y="36"/>
              </a:cxn>
              <a:cxn ang="0">
                <a:pos x="0" y="20"/>
              </a:cxn>
              <a:cxn ang="0">
                <a:pos x="29" y="0"/>
              </a:cxn>
              <a:cxn ang="0">
                <a:pos x="57" y="20"/>
              </a:cxn>
              <a:cxn ang="0">
                <a:pos x="29" y="41"/>
              </a:cxn>
              <a:cxn ang="0">
                <a:pos x="62" y="47"/>
              </a:cxn>
              <a:cxn ang="0">
                <a:pos x="66" y="53"/>
              </a:cxn>
              <a:cxn ang="0">
                <a:pos x="67" y="55"/>
              </a:cxn>
              <a:cxn ang="0">
                <a:pos x="66" y="56"/>
              </a:cxn>
              <a:cxn ang="0">
                <a:pos x="62" y="55"/>
              </a:cxn>
              <a:cxn ang="0">
                <a:pos x="51" y="50"/>
              </a:cxn>
              <a:cxn ang="0">
                <a:pos x="44" y="51"/>
              </a:cxn>
              <a:cxn ang="0">
                <a:pos x="25" y="46"/>
              </a:cxn>
              <a:cxn ang="0">
                <a:pos x="29" y="46"/>
              </a:cxn>
              <a:cxn ang="0">
                <a:pos x="52" y="39"/>
              </a:cxn>
              <a:cxn ang="0">
                <a:pos x="62" y="20"/>
              </a:cxn>
              <a:cxn ang="0">
                <a:pos x="61" y="14"/>
              </a:cxn>
              <a:cxn ang="0">
                <a:pos x="72" y="30"/>
              </a:cxn>
              <a:cxn ang="0">
                <a:pos x="62" y="47"/>
              </a:cxn>
            </a:cxnLst>
            <a:rect l="0" t="0" r="r" b="b"/>
            <a:pathLst>
              <a:path w="72" h="56">
                <a:moveTo>
                  <a:pt x="29" y="41"/>
                </a:moveTo>
                <a:cubicBezTo>
                  <a:pt x="26" y="41"/>
                  <a:pt x="24" y="40"/>
                  <a:pt x="22" y="40"/>
                </a:cubicBezTo>
                <a:cubicBezTo>
                  <a:pt x="18" y="42"/>
                  <a:pt x="15" y="44"/>
                  <a:pt x="11" y="45"/>
                </a:cubicBezTo>
                <a:cubicBezTo>
                  <a:pt x="9" y="45"/>
                  <a:pt x="8" y="46"/>
                  <a:pt x="7" y="46"/>
                </a:cubicBezTo>
                <a:cubicBezTo>
                  <a:pt x="7" y="46"/>
                  <a:pt x="7" y="46"/>
                  <a:pt x="7" y="46"/>
                </a:cubicBezTo>
                <a:cubicBezTo>
                  <a:pt x="6" y="46"/>
                  <a:pt x="6" y="45"/>
                  <a:pt x="6" y="45"/>
                </a:cubicBezTo>
                <a:cubicBezTo>
                  <a:pt x="5" y="44"/>
                  <a:pt x="6" y="43"/>
                  <a:pt x="6" y="43"/>
                </a:cubicBezTo>
                <a:cubicBezTo>
                  <a:pt x="8" y="41"/>
                  <a:pt x="10" y="40"/>
                  <a:pt x="11" y="36"/>
                </a:cubicBezTo>
                <a:cubicBezTo>
                  <a:pt x="5" y="32"/>
                  <a:pt x="0" y="27"/>
                  <a:pt x="0" y="20"/>
                </a:cubicBezTo>
                <a:cubicBezTo>
                  <a:pt x="0" y="9"/>
                  <a:pt x="13" y="0"/>
                  <a:pt x="29" y="0"/>
                </a:cubicBezTo>
                <a:cubicBezTo>
                  <a:pt x="44" y="0"/>
                  <a:pt x="57" y="9"/>
                  <a:pt x="57" y="20"/>
                </a:cubicBezTo>
                <a:cubicBezTo>
                  <a:pt x="57" y="32"/>
                  <a:pt x="44" y="41"/>
                  <a:pt x="29" y="41"/>
                </a:cubicBezTo>
                <a:close/>
                <a:moveTo>
                  <a:pt x="62" y="47"/>
                </a:moveTo>
                <a:cubicBezTo>
                  <a:pt x="63" y="50"/>
                  <a:pt x="65" y="51"/>
                  <a:pt x="66" y="53"/>
                </a:cubicBezTo>
                <a:cubicBezTo>
                  <a:pt x="67" y="54"/>
                  <a:pt x="67" y="54"/>
                  <a:pt x="67" y="55"/>
                </a:cubicBezTo>
                <a:cubicBezTo>
                  <a:pt x="67" y="56"/>
                  <a:pt x="67" y="56"/>
                  <a:pt x="66" y="56"/>
                </a:cubicBezTo>
                <a:cubicBezTo>
                  <a:pt x="65" y="56"/>
                  <a:pt x="63" y="56"/>
                  <a:pt x="62" y="55"/>
                </a:cubicBezTo>
                <a:cubicBezTo>
                  <a:pt x="58" y="54"/>
                  <a:pt x="55" y="53"/>
                  <a:pt x="51" y="50"/>
                </a:cubicBezTo>
                <a:cubicBezTo>
                  <a:pt x="49" y="51"/>
                  <a:pt x="47" y="51"/>
                  <a:pt x="44" y="51"/>
                </a:cubicBezTo>
                <a:cubicBezTo>
                  <a:pt x="37" y="51"/>
                  <a:pt x="30" y="49"/>
                  <a:pt x="25" y="46"/>
                </a:cubicBezTo>
                <a:cubicBezTo>
                  <a:pt x="26" y="46"/>
                  <a:pt x="28" y="46"/>
                  <a:pt x="29" y="46"/>
                </a:cubicBezTo>
                <a:cubicBezTo>
                  <a:pt x="37" y="46"/>
                  <a:pt x="46" y="43"/>
                  <a:pt x="52" y="39"/>
                </a:cubicBezTo>
                <a:cubicBezTo>
                  <a:pt x="58" y="34"/>
                  <a:pt x="62" y="27"/>
                  <a:pt x="62" y="20"/>
                </a:cubicBezTo>
                <a:cubicBezTo>
                  <a:pt x="62" y="18"/>
                  <a:pt x="62" y="16"/>
                  <a:pt x="61" y="14"/>
                </a:cubicBezTo>
                <a:cubicBezTo>
                  <a:pt x="68" y="18"/>
                  <a:pt x="72" y="24"/>
                  <a:pt x="72" y="30"/>
                </a:cubicBezTo>
                <a:cubicBezTo>
                  <a:pt x="72" y="37"/>
                  <a:pt x="68" y="43"/>
                  <a:pt x="62" y="47"/>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46" name="Freeform 62"/>
          <p:cNvSpPr>
            <a:spLocks noEditPoints="1"/>
          </p:cNvSpPr>
          <p:nvPr/>
        </p:nvSpPr>
        <p:spPr bwMode="auto">
          <a:xfrm>
            <a:off x="2687865" y="4061713"/>
            <a:ext cx="351925" cy="354739"/>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47" name="Freeform 131"/>
          <p:cNvSpPr>
            <a:spLocks/>
          </p:cNvSpPr>
          <p:nvPr/>
        </p:nvSpPr>
        <p:spPr bwMode="auto">
          <a:xfrm>
            <a:off x="9179170" y="3274513"/>
            <a:ext cx="342259" cy="347444"/>
          </a:xfrm>
          <a:custGeom>
            <a:avLst/>
            <a:gdLst/>
            <a:ahLst/>
            <a:cxnLst>
              <a:cxn ang="0">
                <a:pos x="61" y="49"/>
              </a:cxn>
              <a:cxn ang="0">
                <a:pos x="49" y="62"/>
              </a:cxn>
              <a:cxn ang="0">
                <a:pos x="36" y="49"/>
              </a:cxn>
              <a:cxn ang="0">
                <a:pos x="36" y="48"/>
              </a:cxn>
              <a:cxn ang="0">
                <a:pos x="21" y="41"/>
              </a:cxn>
              <a:cxn ang="0">
                <a:pos x="13" y="44"/>
              </a:cxn>
              <a:cxn ang="0">
                <a:pos x="0" y="31"/>
              </a:cxn>
              <a:cxn ang="0">
                <a:pos x="13" y="18"/>
              </a:cxn>
              <a:cxn ang="0">
                <a:pos x="21" y="22"/>
              </a:cxn>
              <a:cxn ang="0">
                <a:pos x="36" y="15"/>
              </a:cxn>
              <a:cxn ang="0">
                <a:pos x="36" y="13"/>
              </a:cxn>
              <a:cxn ang="0">
                <a:pos x="49" y="0"/>
              </a:cxn>
              <a:cxn ang="0">
                <a:pos x="61" y="13"/>
              </a:cxn>
              <a:cxn ang="0">
                <a:pos x="49" y="26"/>
              </a:cxn>
              <a:cxn ang="0">
                <a:pos x="40" y="23"/>
              </a:cxn>
              <a:cxn ang="0">
                <a:pos x="25" y="30"/>
              </a:cxn>
              <a:cxn ang="0">
                <a:pos x="25" y="31"/>
              </a:cxn>
              <a:cxn ang="0">
                <a:pos x="25" y="33"/>
              </a:cxn>
              <a:cxn ang="0">
                <a:pos x="40" y="40"/>
              </a:cxn>
              <a:cxn ang="0">
                <a:pos x="49" y="36"/>
              </a:cxn>
              <a:cxn ang="0">
                <a:pos x="61" y="49"/>
              </a:cxn>
            </a:cxnLst>
            <a:rect l="0" t="0" r="r" b="b"/>
            <a:pathLst>
              <a:path w="61" h="62">
                <a:moveTo>
                  <a:pt x="61" y="49"/>
                </a:moveTo>
                <a:cubicBezTo>
                  <a:pt x="61" y="56"/>
                  <a:pt x="56" y="62"/>
                  <a:pt x="49" y="62"/>
                </a:cubicBezTo>
                <a:cubicBezTo>
                  <a:pt x="41" y="62"/>
                  <a:pt x="36" y="56"/>
                  <a:pt x="36" y="49"/>
                </a:cubicBezTo>
                <a:cubicBezTo>
                  <a:pt x="36" y="49"/>
                  <a:pt x="36" y="48"/>
                  <a:pt x="36" y="48"/>
                </a:cubicBezTo>
                <a:cubicBezTo>
                  <a:pt x="21" y="41"/>
                  <a:pt x="21" y="41"/>
                  <a:pt x="21" y="41"/>
                </a:cubicBezTo>
                <a:cubicBezTo>
                  <a:pt x="19" y="43"/>
                  <a:pt x="16" y="44"/>
                  <a:pt x="13" y="44"/>
                </a:cubicBezTo>
                <a:cubicBezTo>
                  <a:pt x="6" y="44"/>
                  <a:pt x="0" y="38"/>
                  <a:pt x="0" y="31"/>
                </a:cubicBezTo>
                <a:cubicBezTo>
                  <a:pt x="0" y="24"/>
                  <a:pt x="6" y="18"/>
                  <a:pt x="13" y="18"/>
                </a:cubicBezTo>
                <a:cubicBezTo>
                  <a:pt x="16" y="18"/>
                  <a:pt x="19" y="20"/>
                  <a:pt x="21" y="22"/>
                </a:cubicBezTo>
                <a:cubicBezTo>
                  <a:pt x="36" y="15"/>
                  <a:pt x="36" y="15"/>
                  <a:pt x="36" y="15"/>
                </a:cubicBezTo>
                <a:cubicBezTo>
                  <a:pt x="36" y="14"/>
                  <a:pt x="36" y="14"/>
                  <a:pt x="36" y="13"/>
                </a:cubicBezTo>
                <a:cubicBezTo>
                  <a:pt x="36" y="6"/>
                  <a:pt x="41" y="0"/>
                  <a:pt x="49" y="0"/>
                </a:cubicBezTo>
                <a:cubicBezTo>
                  <a:pt x="56" y="0"/>
                  <a:pt x="61" y="6"/>
                  <a:pt x="61" y="13"/>
                </a:cubicBezTo>
                <a:cubicBezTo>
                  <a:pt x="61" y="20"/>
                  <a:pt x="56" y="26"/>
                  <a:pt x="49" y="26"/>
                </a:cubicBezTo>
                <a:cubicBezTo>
                  <a:pt x="45" y="26"/>
                  <a:pt x="42" y="25"/>
                  <a:pt x="40" y="23"/>
                </a:cubicBezTo>
                <a:cubicBezTo>
                  <a:pt x="25" y="30"/>
                  <a:pt x="25" y="30"/>
                  <a:pt x="25" y="30"/>
                </a:cubicBezTo>
                <a:cubicBezTo>
                  <a:pt x="25" y="30"/>
                  <a:pt x="25" y="31"/>
                  <a:pt x="25" y="31"/>
                </a:cubicBezTo>
                <a:cubicBezTo>
                  <a:pt x="25" y="32"/>
                  <a:pt x="25" y="32"/>
                  <a:pt x="25" y="33"/>
                </a:cubicBezTo>
                <a:cubicBezTo>
                  <a:pt x="40" y="40"/>
                  <a:pt x="40" y="40"/>
                  <a:pt x="40" y="40"/>
                </a:cubicBezTo>
                <a:cubicBezTo>
                  <a:pt x="42" y="38"/>
                  <a:pt x="45" y="36"/>
                  <a:pt x="49" y="36"/>
                </a:cubicBezTo>
                <a:cubicBezTo>
                  <a:pt x="56" y="36"/>
                  <a:pt x="61" y="42"/>
                  <a:pt x="61" y="4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48" name="Freeform 5"/>
          <p:cNvSpPr>
            <a:spLocks noEditPoints="1"/>
          </p:cNvSpPr>
          <p:nvPr/>
        </p:nvSpPr>
        <p:spPr bwMode="auto">
          <a:xfrm>
            <a:off x="9154469" y="4061714"/>
            <a:ext cx="391661" cy="391661"/>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nvGrpSpPr>
          <p:cNvPr id="10" name="Group 66"/>
          <p:cNvGrpSpPr/>
          <p:nvPr/>
        </p:nvGrpSpPr>
        <p:grpSpPr>
          <a:xfrm>
            <a:off x="7042598" y="1917587"/>
            <a:ext cx="2596968" cy="862876"/>
            <a:chOff x="5603652" y="1698220"/>
            <a:chExt cx="1947726" cy="647157"/>
          </a:xfrm>
        </p:grpSpPr>
        <p:sp>
          <p:nvSpPr>
            <p:cNvPr id="50" name="Text Placeholder 3"/>
            <p:cNvSpPr txBox="1">
              <a:spLocks/>
            </p:cNvSpPr>
            <p:nvPr/>
          </p:nvSpPr>
          <p:spPr>
            <a:xfrm>
              <a:off x="5603652" y="1698220"/>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accent3"/>
                  </a:solidFill>
                  <a:cs typeface="+mn-ea"/>
                  <a:sym typeface="+mn-lt"/>
                </a:rPr>
                <a:t>添加内容文本</a:t>
              </a:r>
              <a:endParaRPr lang="en-US" sz="1600" b="1" dirty="0">
                <a:solidFill>
                  <a:schemeClr val="accent3"/>
                </a:solidFill>
                <a:cs typeface="+mn-ea"/>
                <a:sym typeface="+mn-lt"/>
              </a:endParaRPr>
            </a:p>
          </p:txBody>
        </p:sp>
        <p:sp>
          <p:nvSpPr>
            <p:cNvPr id="51" name="Text Placeholder 3"/>
            <p:cNvSpPr txBox="1">
              <a:spLocks/>
            </p:cNvSpPr>
            <p:nvPr/>
          </p:nvSpPr>
          <p:spPr>
            <a:xfrm>
              <a:off x="5603652" y="1883856"/>
              <a:ext cx="1947726" cy="46152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have even slightly</a:t>
              </a:r>
            </a:p>
          </p:txBody>
        </p:sp>
      </p:grpSp>
      <p:grpSp>
        <p:nvGrpSpPr>
          <p:cNvPr id="11" name="Group 75"/>
          <p:cNvGrpSpPr/>
          <p:nvPr/>
        </p:nvGrpSpPr>
        <p:grpSpPr>
          <a:xfrm>
            <a:off x="2501291" y="1905003"/>
            <a:ext cx="2596993" cy="888046"/>
            <a:chOff x="5603652" y="1679342"/>
            <a:chExt cx="1947745" cy="666034"/>
          </a:xfrm>
        </p:grpSpPr>
        <p:sp>
          <p:nvSpPr>
            <p:cNvPr id="53" name="Text Placeholder 3"/>
            <p:cNvSpPr txBox="1">
              <a:spLocks/>
            </p:cNvSpPr>
            <p:nvPr/>
          </p:nvSpPr>
          <p:spPr>
            <a:xfrm>
              <a:off x="6620854" y="1679342"/>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zh-CN" altLang="en-US" sz="1600" b="1" dirty="0">
                  <a:solidFill>
                    <a:schemeClr val="accent1"/>
                  </a:solidFill>
                  <a:cs typeface="+mn-ea"/>
                  <a:sym typeface="+mn-lt"/>
                </a:rPr>
                <a:t>添加内容文本</a:t>
              </a:r>
              <a:endParaRPr lang="en-US" sz="1600" b="1" dirty="0">
                <a:solidFill>
                  <a:schemeClr val="accent1"/>
                </a:solidFill>
                <a:cs typeface="+mn-ea"/>
                <a:sym typeface="+mn-lt"/>
              </a:endParaRPr>
            </a:p>
          </p:txBody>
        </p:sp>
        <p:sp>
          <p:nvSpPr>
            <p:cNvPr id="54" name="Text Placeholder 3"/>
            <p:cNvSpPr txBox="1">
              <a:spLocks/>
            </p:cNvSpPr>
            <p:nvPr/>
          </p:nvSpPr>
          <p:spPr>
            <a:xfrm>
              <a:off x="5603652" y="1883856"/>
              <a:ext cx="1947726" cy="461520"/>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have even slightly</a:t>
              </a:r>
            </a:p>
          </p:txBody>
        </p:sp>
      </p:grpSp>
      <p:grpSp>
        <p:nvGrpSpPr>
          <p:cNvPr id="12" name="Group 72"/>
          <p:cNvGrpSpPr/>
          <p:nvPr/>
        </p:nvGrpSpPr>
        <p:grpSpPr>
          <a:xfrm>
            <a:off x="2501293" y="4971883"/>
            <a:ext cx="2596983" cy="841495"/>
            <a:chOff x="5603652" y="1714256"/>
            <a:chExt cx="1947737" cy="631121"/>
          </a:xfrm>
        </p:grpSpPr>
        <p:sp>
          <p:nvSpPr>
            <p:cNvPr id="56" name="Text Placeholder 3"/>
            <p:cNvSpPr txBox="1">
              <a:spLocks/>
            </p:cNvSpPr>
            <p:nvPr/>
          </p:nvSpPr>
          <p:spPr>
            <a:xfrm>
              <a:off x="6620846" y="1714256"/>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zh-CN" altLang="en-US" sz="1600" b="1" dirty="0">
                  <a:solidFill>
                    <a:schemeClr val="accent2"/>
                  </a:solidFill>
                  <a:cs typeface="+mn-ea"/>
                  <a:sym typeface="+mn-lt"/>
                </a:rPr>
                <a:t>添加内容文本</a:t>
              </a:r>
              <a:endParaRPr lang="en-US" sz="1600" b="1" dirty="0">
                <a:solidFill>
                  <a:schemeClr val="accent2"/>
                </a:solidFill>
                <a:cs typeface="+mn-ea"/>
                <a:sym typeface="+mn-lt"/>
              </a:endParaRPr>
            </a:p>
          </p:txBody>
        </p:sp>
        <p:sp>
          <p:nvSpPr>
            <p:cNvPr id="57" name="Text Placeholder 3"/>
            <p:cNvSpPr txBox="1">
              <a:spLocks/>
            </p:cNvSpPr>
            <p:nvPr/>
          </p:nvSpPr>
          <p:spPr>
            <a:xfrm>
              <a:off x="5603652" y="1883856"/>
              <a:ext cx="1947726" cy="46152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have even slightly</a:t>
              </a:r>
            </a:p>
          </p:txBody>
        </p:sp>
      </p:grpSp>
      <p:grpSp>
        <p:nvGrpSpPr>
          <p:cNvPr id="15" name="Group 69"/>
          <p:cNvGrpSpPr/>
          <p:nvPr/>
        </p:nvGrpSpPr>
        <p:grpSpPr>
          <a:xfrm>
            <a:off x="7042598" y="4959349"/>
            <a:ext cx="2596968" cy="866560"/>
            <a:chOff x="5603652" y="1695457"/>
            <a:chExt cx="1947726" cy="649920"/>
          </a:xfrm>
        </p:grpSpPr>
        <p:sp>
          <p:nvSpPr>
            <p:cNvPr id="59" name="Text Placeholder 3"/>
            <p:cNvSpPr txBox="1">
              <a:spLocks/>
            </p:cNvSpPr>
            <p:nvPr/>
          </p:nvSpPr>
          <p:spPr>
            <a:xfrm>
              <a:off x="5603652" y="1695457"/>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accent4"/>
                  </a:solidFill>
                  <a:cs typeface="+mn-ea"/>
                  <a:sym typeface="+mn-lt"/>
                </a:rPr>
                <a:t>添加内容文本</a:t>
              </a:r>
              <a:endParaRPr lang="en-US" sz="1600" b="1" dirty="0">
                <a:solidFill>
                  <a:schemeClr val="accent4"/>
                </a:solidFill>
                <a:cs typeface="+mn-ea"/>
                <a:sym typeface="+mn-lt"/>
              </a:endParaRPr>
            </a:p>
          </p:txBody>
        </p:sp>
        <p:sp>
          <p:nvSpPr>
            <p:cNvPr id="60" name="Text Placeholder 3"/>
            <p:cNvSpPr txBox="1">
              <a:spLocks/>
            </p:cNvSpPr>
            <p:nvPr/>
          </p:nvSpPr>
          <p:spPr>
            <a:xfrm>
              <a:off x="5603652" y="1883856"/>
              <a:ext cx="1947726" cy="46152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have even slightly</a:t>
              </a:r>
            </a:p>
          </p:txBody>
        </p:sp>
      </p:grpSp>
      <p:sp>
        <p:nvSpPr>
          <p:cNvPr id="49" name="文本框 48"/>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3422018700"/>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right)">
                                      <p:cBhvr>
                                        <p:cTn id="7" dur="500"/>
                                        <p:tgtEl>
                                          <p:spTgt spid="28"/>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right)">
                                      <p:cBhvr>
                                        <p:cTn id="11" dur="500"/>
                                        <p:tgtEl>
                                          <p:spTgt spid="4"/>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right)">
                                      <p:cBhvr>
                                        <p:cTn id="15" dur="500"/>
                                        <p:tgtEl>
                                          <p:spTgt spid="9"/>
                                        </p:tgtEl>
                                      </p:cBhvr>
                                    </p:animEffect>
                                  </p:childTnLst>
                                </p:cTn>
                              </p:par>
                            </p:childTnLst>
                          </p:cTn>
                        </p:par>
                        <p:par>
                          <p:cTn id="16" fill="hold">
                            <p:stCondLst>
                              <p:cond delay="1500"/>
                            </p:stCondLst>
                            <p:childTnLst>
                              <p:par>
                                <p:cTn id="17" presetID="53" presetClass="entr" presetSubtype="0" fill="hold" grpId="0" nodeType="after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p:cTn id="19" dur="500" fill="hold"/>
                                        <p:tgtEl>
                                          <p:spTgt spid="45"/>
                                        </p:tgtEl>
                                        <p:attrNameLst>
                                          <p:attrName>ppt_w</p:attrName>
                                        </p:attrNameLst>
                                      </p:cBhvr>
                                      <p:tavLst>
                                        <p:tav tm="0">
                                          <p:val>
                                            <p:fltVal val="0"/>
                                          </p:val>
                                        </p:tav>
                                        <p:tav tm="100000">
                                          <p:val>
                                            <p:strVal val="#ppt_w"/>
                                          </p:val>
                                        </p:tav>
                                      </p:tavLst>
                                    </p:anim>
                                    <p:anim calcmode="lin" valueType="num">
                                      <p:cBhvr>
                                        <p:cTn id="20" dur="500" fill="hold"/>
                                        <p:tgtEl>
                                          <p:spTgt spid="45"/>
                                        </p:tgtEl>
                                        <p:attrNameLst>
                                          <p:attrName>ppt_h</p:attrName>
                                        </p:attrNameLst>
                                      </p:cBhvr>
                                      <p:tavLst>
                                        <p:tav tm="0">
                                          <p:val>
                                            <p:fltVal val="0"/>
                                          </p:val>
                                        </p:tav>
                                        <p:tav tm="100000">
                                          <p:val>
                                            <p:strVal val="#ppt_h"/>
                                          </p:val>
                                        </p:tav>
                                      </p:tavLst>
                                    </p:anim>
                                    <p:animEffect transition="in" filter="fade">
                                      <p:cBhvr>
                                        <p:cTn id="21" dur="500"/>
                                        <p:tgtEl>
                                          <p:spTgt spid="45"/>
                                        </p:tgtEl>
                                      </p:cBhvr>
                                    </p:animEffect>
                                  </p:childTnLst>
                                </p:cTn>
                              </p:par>
                            </p:childTnLst>
                          </p:cTn>
                        </p:par>
                        <p:par>
                          <p:cTn id="22" fill="hold">
                            <p:stCondLst>
                              <p:cond delay="2000"/>
                            </p:stCondLst>
                            <p:childTnLst>
                              <p:par>
                                <p:cTn id="23" presetID="53" presetClass="entr" presetSubtype="0" fill="hold" grpId="0" nodeType="afterEffect">
                                  <p:stCondLst>
                                    <p:cond delay="0"/>
                                  </p:stCondLst>
                                  <p:childTnLst>
                                    <p:set>
                                      <p:cBhvr>
                                        <p:cTn id="24" dur="1" fill="hold">
                                          <p:stCondLst>
                                            <p:cond delay="0"/>
                                          </p:stCondLst>
                                        </p:cTn>
                                        <p:tgtEl>
                                          <p:spTgt spid="46"/>
                                        </p:tgtEl>
                                        <p:attrNameLst>
                                          <p:attrName>style.visibility</p:attrName>
                                        </p:attrNameLst>
                                      </p:cBhvr>
                                      <p:to>
                                        <p:strVal val="visible"/>
                                      </p:to>
                                    </p:set>
                                    <p:anim calcmode="lin" valueType="num">
                                      <p:cBhvr>
                                        <p:cTn id="25" dur="500" fill="hold"/>
                                        <p:tgtEl>
                                          <p:spTgt spid="46"/>
                                        </p:tgtEl>
                                        <p:attrNameLst>
                                          <p:attrName>ppt_w</p:attrName>
                                        </p:attrNameLst>
                                      </p:cBhvr>
                                      <p:tavLst>
                                        <p:tav tm="0">
                                          <p:val>
                                            <p:fltVal val="0"/>
                                          </p:val>
                                        </p:tav>
                                        <p:tav tm="100000">
                                          <p:val>
                                            <p:strVal val="#ppt_w"/>
                                          </p:val>
                                        </p:tav>
                                      </p:tavLst>
                                    </p:anim>
                                    <p:anim calcmode="lin" valueType="num">
                                      <p:cBhvr>
                                        <p:cTn id="26" dur="500" fill="hold"/>
                                        <p:tgtEl>
                                          <p:spTgt spid="46"/>
                                        </p:tgtEl>
                                        <p:attrNameLst>
                                          <p:attrName>ppt_h</p:attrName>
                                        </p:attrNameLst>
                                      </p:cBhvr>
                                      <p:tavLst>
                                        <p:tav tm="0">
                                          <p:val>
                                            <p:fltVal val="0"/>
                                          </p:val>
                                        </p:tav>
                                        <p:tav tm="100000">
                                          <p:val>
                                            <p:strVal val="#ppt_h"/>
                                          </p:val>
                                        </p:tav>
                                      </p:tavLst>
                                    </p:anim>
                                    <p:animEffect transition="in" filter="fade">
                                      <p:cBhvr>
                                        <p:cTn id="27" dur="500"/>
                                        <p:tgtEl>
                                          <p:spTgt spid="46"/>
                                        </p:tgtEl>
                                      </p:cBhvr>
                                    </p:animEffect>
                                  </p:childTnLst>
                                </p:cTn>
                              </p:par>
                            </p:childTnLst>
                          </p:cTn>
                        </p:par>
                        <p:par>
                          <p:cTn id="28" fill="hold">
                            <p:stCondLst>
                              <p:cond delay="2500"/>
                            </p:stCondLst>
                            <p:childTnLst>
                              <p:par>
                                <p:cTn id="29" presetID="53" presetClass="entr" presetSubtype="0" fill="hold" grpId="0" nodeType="afterEffect">
                                  <p:stCondLst>
                                    <p:cond delay="0"/>
                                  </p:stCondLst>
                                  <p:childTnLst>
                                    <p:set>
                                      <p:cBhvr>
                                        <p:cTn id="30" dur="1" fill="hold">
                                          <p:stCondLst>
                                            <p:cond delay="0"/>
                                          </p:stCondLst>
                                        </p:cTn>
                                        <p:tgtEl>
                                          <p:spTgt spid="41"/>
                                        </p:tgtEl>
                                        <p:attrNameLst>
                                          <p:attrName>style.visibility</p:attrName>
                                        </p:attrNameLst>
                                      </p:cBhvr>
                                      <p:to>
                                        <p:strVal val="visible"/>
                                      </p:to>
                                    </p:set>
                                    <p:anim calcmode="lin" valueType="num">
                                      <p:cBhvr>
                                        <p:cTn id="31" dur="500" fill="hold"/>
                                        <p:tgtEl>
                                          <p:spTgt spid="41"/>
                                        </p:tgtEl>
                                        <p:attrNameLst>
                                          <p:attrName>ppt_w</p:attrName>
                                        </p:attrNameLst>
                                      </p:cBhvr>
                                      <p:tavLst>
                                        <p:tav tm="0">
                                          <p:val>
                                            <p:fltVal val="0"/>
                                          </p:val>
                                        </p:tav>
                                        <p:tav tm="100000">
                                          <p:val>
                                            <p:strVal val="#ppt_w"/>
                                          </p:val>
                                        </p:tav>
                                      </p:tavLst>
                                    </p:anim>
                                    <p:anim calcmode="lin" valueType="num">
                                      <p:cBhvr>
                                        <p:cTn id="32" dur="500" fill="hold"/>
                                        <p:tgtEl>
                                          <p:spTgt spid="41"/>
                                        </p:tgtEl>
                                        <p:attrNameLst>
                                          <p:attrName>ppt_h</p:attrName>
                                        </p:attrNameLst>
                                      </p:cBhvr>
                                      <p:tavLst>
                                        <p:tav tm="0">
                                          <p:val>
                                            <p:fltVal val="0"/>
                                          </p:val>
                                        </p:tav>
                                        <p:tav tm="100000">
                                          <p:val>
                                            <p:strVal val="#ppt_h"/>
                                          </p:val>
                                        </p:tav>
                                      </p:tavLst>
                                    </p:anim>
                                    <p:animEffect transition="in" filter="fade">
                                      <p:cBhvr>
                                        <p:cTn id="33" dur="500"/>
                                        <p:tgtEl>
                                          <p:spTgt spid="41"/>
                                        </p:tgtEl>
                                      </p:cBhvr>
                                    </p:animEffect>
                                  </p:childTnLst>
                                </p:cTn>
                              </p:par>
                            </p:childTnLst>
                          </p:cTn>
                        </p:par>
                        <p:par>
                          <p:cTn id="34" fill="hold">
                            <p:stCondLst>
                              <p:cond delay="3000"/>
                            </p:stCondLst>
                            <p:childTnLst>
                              <p:par>
                                <p:cTn id="35" presetID="53" presetClass="entr" presetSubtype="0" fill="hold" grpId="0" nodeType="afterEffect">
                                  <p:stCondLst>
                                    <p:cond delay="0"/>
                                  </p:stCondLst>
                                  <p:childTnLst>
                                    <p:set>
                                      <p:cBhvr>
                                        <p:cTn id="36" dur="1" fill="hold">
                                          <p:stCondLst>
                                            <p:cond delay="0"/>
                                          </p:stCondLst>
                                        </p:cTn>
                                        <p:tgtEl>
                                          <p:spTgt spid="42"/>
                                        </p:tgtEl>
                                        <p:attrNameLst>
                                          <p:attrName>style.visibility</p:attrName>
                                        </p:attrNameLst>
                                      </p:cBhvr>
                                      <p:to>
                                        <p:strVal val="visible"/>
                                      </p:to>
                                    </p:set>
                                    <p:anim calcmode="lin" valueType="num">
                                      <p:cBhvr>
                                        <p:cTn id="37" dur="500" fill="hold"/>
                                        <p:tgtEl>
                                          <p:spTgt spid="42"/>
                                        </p:tgtEl>
                                        <p:attrNameLst>
                                          <p:attrName>ppt_w</p:attrName>
                                        </p:attrNameLst>
                                      </p:cBhvr>
                                      <p:tavLst>
                                        <p:tav tm="0">
                                          <p:val>
                                            <p:fltVal val="0"/>
                                          </p:val>
                                        </p:tav>
                                        <p:tav tm="100000">
                                          <p:val>
                                            <p:strVal val="#ppt_w"/>
                                          </p:val>
                                        </p:tav>
                                      </p:tavLst>
                                    </p:anim>
                                    <p:anim calcmode="lin" valueType="num">
                                      <p:cBhvr>
                                        <p:cTn id="38" dur="500" fill="hold"/>
                                        <p:tgtEl>
                                          <p:spTgt spid="42"/>
                                        </p:tgtEl>
                                        <p:attrNameLst>
                                          <p:attrName>ppt_h</p:attrName>
                                        </p:attrNameLst>
                                      </p:cBhvr>
                                      <p:tavLst>
                                        <p:tav tm="0">
                                          <p:val>
                                            <p:fltVal val="0"/>
                                          </p:val>
                                        </p:tav>
                                        <p:tav tm="100000">
                                          <p:val>
                                            <p:strVal val="#ppt_h"/>
                                          </p:val>
                                        </p:tav>
                                      </p:tavLst>
                                    </p:anim>
                                    <p:animEffect transition="in" filter="fade">
                                      <p:cBhvr>
                                        <p:cTn id="39" dur="500"/>
                                        <p:tgtEl>
                                          <p:spTgt spid="42"/>
                                        </p:tgtEl>
                                      </p:cBhvr>
                                    </p:animEffect>
                                  </p:childTnLst>
                                </p:cTn>
                              </p:par>
                            </p:childTnLst>
                          </p:cTn>
                        </p:par>
                        <p:par>
                          <p:cTn id="40" fill="hold">
                            <p:stCondLst>
                              <p:cond delay="3500"/>
                            </p:stCondLst>
                            <p:childTnLst>
                              <p:par>
                                <p:cTn id="41" presetID="22" presetClass="entr" presetSubtype="8" fill="hold" grpId="0"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ipe(left)">
                                      <p:cBhvr>
                                        <p:cTn id="43" dur="500"/>
                                        <p:tgtEl>
                                          <p:spTgt spid="5"/>
                                        </p:tgtEl>
                                      </p:cBhvr>
                                    </p:animEffect>
                                  </p:childTnLst>
                                </p:cTn>
                              </p:par>
                            </p:childTnLst>
                          </p:cTn>
                        </p:par>
                        <p:par>
                          <p:cTn id="44" fill="hold">
                            <p:stCondLst>
                              <p:cond delay="4000"/>
                            </p:stCondLst>
                            <p:childTnLst>
                              <p:par>
                                <p:cTn id="45" presetID="22" presetClass="entr" presetSubtype="8" fill="hold" nodeType="afterEffect">
                                  <p:stCondLst>
                                    <p:cond delay="0"/>
                                  </p:stCondLst>
                                  <p:childTnLst>
                                    <p:set>
                                      <p:cBhvr>
                                        <p:cTn id="46" dur="1" fill="hold">
                                          <p:stCondLst>
                                            <p:cond delay="0"/>
                                          </p:stCondLst>
                                        </p:cTn>
                                        <p:tgtEl>
                                          <p:spTgt spid="2"/>
                                        </p:tgtEl>
                                        <p:attrNameLst>
                                          <p:attrName>style.visibility</p:attrName>
                                        </p:attrNameLst>
                                      </p:cBhvr>
                                      <p:to>
                                        <p:strVal val="visible"/>
                                      </p:to>
                                    </p:set>
                                    <p:animEffect transition="in" filter="wipe(left)">
                                      <p:cBhvr>
                                        <p:cTn id="47" dur="500"/>
                                        <p:tgtEl>
                                          <p:spTgt spid="2"/>
                                        </p:tgtEl>
                                      </p:cBhvr>
                                    </p:animEffect>
                                  </p:childTnLst>
                                </p:cTn>
                              </p:par>
                            </p:childTnLst>
                          </p:cTn>
                        </p:par>
                        <p:par>
                          <p:cTn id="48" fill="hold">
                            <p:stCondLst>
                              <p:cond delay="4500"/>
                            </p:stCondLst>
                            <p:childTnLst>
                              <p:par>
                                <p:cTn id="49" presetID="22" presetClass="entr" presetSubtype="8" fill="hold" nodeType="afterEffect">
                                  <p:stCondLst>
                                    <p:cond delay="0"/>
                                  </p:stCondLst>
                                  <p:childTnLst>
                                    <p:set>
                                      <p:cBhvr>
                                        <p:cTn id="50" dur="1" fill="hold">
                                          <p:stCondLst>
                                            <p:cond delay="0"/>
                                          </p:stCondLst>
                                        </p:cTn>
                                        <p:tgtEl>
                                          <p:spTgt spid="3"/>
                                        </p:tgtEl>
                                        <p:attrNameLst>
                                          <p:attrName>style.visibility</p:attrName>
                                        </p:attrNameLst>
                                      </p:cBhvr>
                                      <p:to>
                                        <p:strVal val="visible"/>
                                      </p:to>
                                    </p:set>
                                    <p:animEffect transition="in" filter="wipe(left)">
                                      <p:cBhvr>
                                        <p:cTn id="51" dur="500"/>
                                        <p:tgtEl>
                                          <p:spTgt spid="3"/>
                                        </p:tgtEl>
                                      </p:cBhvr>
                                    </p:animEffect>
                                  </p:childTnLst>
                                </p:cTn>
                              </p:par>
                            </p:childTnLst>
                          </p:cTn>
                        </p:par>
                        <p:par>
                          <p:cTn id="52" fill="hold">
                            <p:stCondLst>
                              <p:cond delay="5000"/>
                            </p:stCondLst>
                            <p:childTnLst>
                              <p:par>
                                <p:cTn id="53" presetID="53" presetClass="entr" presetSubtype="0" fill="hold" grpId="0" nodeType="afterEffect">
                                  <p:stCondLst>
                                    <p:cond delay="0"/>
                                  </p:stCondLst>
                                  <p:childTnLst>
                                    <p:set>
                                      <p:cBhvr>
                                        <p:cTn id="54" dur="1" fill="hold">
                                          <p:stCondLst>
                                            <p:cond delay="0"/>
                                          </p:stCondLst>
                                        </p:cTn>
                                        <p:tgtEl>
                                          <p:spTgt spid="47"/>
                                        </p:tgtEl>
                                        <p:attrNameLst>
                                          <p:attrName>style.visibility</p:attrName>
                                        </p:attrNameLst>
                                      </p:cBhvr>
                                      <p:to>
                                        <p:strVal val="visible"/>
                                      </p:to>
                                    </p:set>
                                    <p:anim calcmode="lin" valueType="num">
                                      <p:cBhvr>
                                        <p:cTn id="55" dur="500" fill="hold"/>
                                        <p:tgtEl>
                                          <p:spTgt spid="47"/>
                                        </p:tgtEl>
                                        <p:attrNameLst>
                                          <p:attrName>ppt_w</p:attrName>
                                        </p:attrNameLst>
                                      </p:cBhvr>
                                      <p:tavLst>
                                        <p:tav tm="0">
                                          <p:val>
                                            <p:fltVal val="0"/>
                                          </p:val>
                                        </p:tav>
                                        <p:tav tm="100000">
                                          <p:val>
                                            <p:strVal val="#ppt_w"/>
                                          </p:val>
                                        </p:tav>
                                      </p:tavLst>
                                    </p:anim>
                                    <p:anim calcmode="lin" valueType="num">
                                      <p:cBhvr>
                                        <p:cTn id="56" dur="500" fill="hold"/>
                                        <p:tgtEl>
                                          <p:spTgt spid="47"/>
                                        </p:tgtEl>
                                        <p:attrNameLst>
                                          <p:attrName>ppt_h</p:attrName>
                                        </p:attrNameLst>
                                      </p:cBhvr>
                                      <p:tavLst>
                                        <p:tav tm="0">
                                          <p:val>
                                            <p:fltVal val="0"/>
                                          </p:val>
                                        </p:tav>
                                        <p:tav tm="100000">
                                          <p:val>
                                            <p:strVal val="#ppt_h"/>
                                          </p:val>
                                        </p:tav>
                                      </p:tavLst>
                                    </p:anim>
                                    <p:animEffect transition="in" filter="fade">
                                      <p:cBhvr>
                                        <p:cTn id="57" dur="500"/>
                                        <p:tgtEl>
                                          <p:spTgt spid="47"/>
                                        </p:tgtEl>
                                      </p:cBhvr>
                                    </p:animEffect>
                                  </p:childTnLst>
                                </p:cTn>
                              </p:par>
                            </p:childTnLst>
                          </p:cTn>
                        </p:par>
                        <p:par>
                          <p:cTn id="58" fill="hold">
                            <p:stCondLst>
                              <p:cond delay="5500"/>
                            </p:stCondLst>
                            <p:childTnLst>
                              <p:par>
                                <p:cTn id="59" presetID="53" presetClass="entr" presetSubtype="0" fill="hold" grpId="0" nodeType="afterEffect">
                                  <p:stCondLst>
                                    <p:cond delay="0"/>
                                  </p:stCondLst>
                                  <p:childTnLst>
                                    <p:set>
                                      <p:cBhvr>
                                        <p:cTn id="60" dur="1" fill="hold">
                                          <p:stCondLst>
                                            <p:cond delay="0"/>
                                          </p:stCondLst>
                                        </p:cTn>
                                        <p:tgtEl>
                                          <p:spTgt spid="48"/>
                                        </p:tgtEl>
                                        <p:attrNameLst>
                                          <p:attrName>style.visibility</p:attrName>
                                        </p:attrNameLst>
                                      </p:cBhvr>
                                      <p:to>
                                        <p:strVal val="visible"/>
                                      </p:to>
                                    </p:set>
                                    <p:anim calcmode="lin" valueType="num">
                                      <p:cBhvr>
                                        <p:cTn id="61" dur="500" fill="hold"/>
                                        <p:tgtEl>
                                          <p:spTgt spid="48"/>
                                        </p:tgtEl>
                                        <p:attrNameLst>
                                          <p:attrName>ppt_w</p:attrName>
                                        </p:attrNameLst>
                                      </p:cBhvr>
                                      <p:tavLst>
                                        <p:tav tm="0">
                                          <p:val>
                                            <p:fltVal val="0"/>
                                          </p:val>
                                        </p:tav>
                                        <p:tav tm="100000">
                                          <p:val>
                                            <p:strVal val="#ppt_w"/>
                                          </p:val>
                                        </p:tav>
                                      </p:tavLst>
                                    </p:anim>
                                    <p:anim calcmode="lin" valueType="num">
                                      <p:cBhvr>
                                        <p:cTn id="62" dur="500" fill="hold"/>
                                        <p:tgtEl>
                                          <p:spTgt spid="48"/>
                                        </p:tgtEl>
                                        <p:attrNameLst>
                                          <p:attrName>ppt_h</p:attrName>
                                        </p:attrNameLst>
                                      </p:cBhvr>
                                      <p:tavLst>
                                        <p:tav tm="0">
                                          <p:val>
                                            <p:fltVal val="0"/>
                                          </p:val>
                                        </p:tav>
                                        <p:tav tm="100000">
                                          <p:val>
                                            <p:strVal val="#ppt_h"/>
                                          </p:val>
                                        </p:tav>
                                      </p:tavLst>
                                    </p:anim>
                                    <p:animEffect transition="in" filter="fade">
                                      <p:cBhvr>
                                        <p:cTn id="63" dur="500"/>
                                        <p:tgtEl>
                                          <p:spTgt spid="48"/>
                                        </p:tgtEl>
                                      </p:cBhvr>
                                    </p:animEffect>
                                  </p:childTnLst>
                                </p:cTn>
                              </p:par>
                            </p:childTnLst>
                          </p:cTn>
                        </p:par>
                        <p:par>
                          <p:cTn id="64" fill="hold">
                            <p:stCondLst>
                              <p:cond delay="6000"/>
                            </p:stCondLst>
                            <p:childTnLst>
                              <p:par>
                                <p:cTn id="65" presetID="53" presetClass="entr" presetSubtype="0" fill="hold" grpId="0" nodeType="afterEffect">
                                  <p:stCondLst>
                                    <p:cond delay="0"/>
                                  </p:stCondLst>
                                  <p:childTnLst>
                                    <p:set>
                                      <p:cBhvr>
                                        <p:cTn id="66" dur="1" fill="hold">
                                          <p:stCondLst>
                                            <p:cond delay="0"/>
                                          </p:stCondLst>
                                        </p:cTn>
                                        <p:tgtEl>
                                          <p:spTgt spid="43"/>
                                        </p:tgtEl>
                                        <p:attrNameLst>
                                          <p:attrName>style.visibility</p:attrName>
                                        </p:attrNameLst>
                                      </p:cBhvr>
                                      <p:to>
                                        <p:strVal val="visible"/>
                                      </p:to>
                                    </p:set>
                                    <p:anim calcmode="lin" valueType="num">
                                      <p:cBhvr>
                                        <p:cTn id="67" dur="500" fill="hold"/>
                                        <p:tgtEl>
                                          <p:spTgt spid="43"/>
                                        </p:tgtEl>
                                        <p:attrNameLst>
                                          <p:attrName>ppt_w</p:attrName>
                                        </p:attrNameLst>
                                      </p:cBhvr>
                                      <p:tavLst>
                                        <p:tav tm="0">
                                          <p:val>
                                            <p:fltVal val="0"/>
                                          </p:val>
                                        </p:tav>
                                        <p:tav tm="100000">
                                          <p:val>
                                            <p:strVal val="#ppt_w"/>
                                          </p:val>
                                        </p:tav>
                                      </p:tavLst>
                                    </p:anim>
                                    <p:anim calcmode="lin" valueType="num">
                                      <p:cBhvr>
                                        <p:cTn id="68" dur="500" fill="hold"/>
                                        <p:tgtEl>
                                          <p:spTgt spid="43"/>
                                        </p:tgtEl>
                                        <p:attrNameLst>
                                          <p:attrName>ppt_h</p:attrName>
                                        </p:attrNameLst>
                                      </p:cBhvr>
                                      <p:tavLst>
                                        <p:tav tm="0">
                                          <p:val>
                                            <p:fltVal val="0"/>
                                          </p:val>
                                        </p:tav>
                                        <p:tav tm="100000">
                                          <p:val>
                                            <p:strVal val="#ppt_h"/>
                                          </p:val>
                                        </p:tav>
                                      </p:tavLst>
                                    </p:anim>
                                    <p:animEffect transition="in" filter="fade">
                                      <p:cBhvr>
                                        <p:cTn id="69" dur="500"/>
                                        <p:tgtEl>
                                          <p:spTgt spid="43"/>
                                        </p:tgtEl>
                                      </p:cBhvr>
                                    </p:animEffect>
                                  </p:childTnLst>
                                </p:cTn>
                              </p:par>
                            </p:childTnLst>
                          </p:cTn>
                        </p:par>
                        <p:par>
                          <p:cTn id="70" fill="hold">
                            <p:stCondLst>
                              <p:cond delay="6500"/>
                            </p:stCondLst>
                            <p:childTnLst>
                              <p:par>
                                <p:cTn id="71" presetID="53" presetClass="entr" presetSubtype="0" fill="hold" grpId="0" nodeType="afterEffect">
                                  <p:stCondLst>
                                    <p:cond delay="0"/>
                                  </p:stCondLst>
                                  <p:childTnLst>
                                    <p:set>
                                      <p:cBhvr>
                                        <p:cTn id="72" dur="1" fill="hold">
                                          <p:stCondLst>
                                            <p:cond delay="0"/>
                                          </p:stCondLst>
                                        </p:cTn>
                                        <p:tgtEl>
                                          <p:spTgt spid="44"/>
                                        </p:tgtEl>
                                        <p:attrNameLst>
                                          <p:attrName>style.visibility</p:attrName>
                                        </p:attrNameLst>
                                      </p:cBhvr>
                                      <p:to>
                                        <p:strVal val="visible"/>
                                      </p:to>
                                    </p:set>
                                    <p:anim calcmode="lin" valueType="num">
                                      <p:cBhvr>
                                        <p:cTn id="73" dur="500" fill="hold"/>
                                        <p:tgtEl>
                                          <p:spTgt spid="44"/>
                                        </p:tgtEl>
                                        <p:attrNameLst>
                                          <p:attrName>ppt_w</p:attrName>
                                        </p:attrNameLst>
                                      </p:cBhvr>
                                      <p:tavLst>
                                        <p:tav tm="0">
                                          <p:val>
                                            <p:fltVal val="0"/>
                                          </p:val>
                                        </p:tav>
                                        <p:tav tm="100000">
                                          <p:val>
                                            <p:strVal val="#ppt_w"/>
                                          </p:val>
                                        </p:tav>
                                      </p:tavLst>
                                    </p:anim>
                                    <p:anim calcmode="lin" valueType="num">
                                      <p:cBhvr>
                                        <p:cTn id="74" dur="500" fill="hold"/>
                                        <p:tgtEl>
                                          <p:spTgt spid="44"/>
                                        </p:tgtEl>
                                        <p:attrNameLst>
                                          <p:attrName>ppt_h</p:attrName>
                                        </p:attrNameLst>
                                      </p:cBhvr>
                                      <p:tavLst>
                                        <p:tav tm="0">
                                          <p:val>
                                            <p:fltVal val="0"/>
                                          </p:val>
                                        </p:tav>
                                        <p:tav tm="100000">
                                          <p:val>
                                            <p:strVal val="#ppt_h"/>
                                          </p:val>
                                        </p:tav>
                                      </p:tavLst>
                                    </p:anim>
                                    <p:animEffect transition="in" filter="fade">
                                      <p:cBhvr>
                                        <p:cTn id="75" dur="500"/>
                                        <p:tgtEl>
                                          <p:spTgt spid="44"/>
                                        </p:tgtEl>
                                      </p:cBhvr>
                                    </p:animEffect>
                                  </p:childTnLst>
                                </p:cTn>
                              </p:par>
                            </p:childTnLst>
                          </p:cTn>
                        </p:par>
                        <p:par>
                          <p:cTn id="76" fill="hold">
                            <p:stCondLst>
                              <p:cond delay="7000"/>
                            </p:stCondLst>
                            <p:childTnLst>
                              <p:par>
                                <p:cTn id="77" presetID="22" presetClass="entr" presetSubtype="2" fill="hold" nodeType="afterEffect">
                                  <p:stCondLst>
                                    <p:cond delay="0"/>
                                  </p:stCondLst>
                                  <p:childTnLst>
                                    <p:set>
                                      <p:cBhvr>
                                        <p:cTn id="78" dur="1" fill="hold">
                                          <p:stCondLst>
                                            <p:cond delay="0"/>
                                          </p:stCondLst>
                                        </p:cTn>
                                        <p:tgtEl>
                                          <p:spTgt spid="11"/>
                                        </p:tgtEl>
                                        <p:attrNameLst>
                                          <p:attrName>style.visibility</p:attrName>
                                        </p:attrNameLst>
                                      </p:cBhvr>
                                      <p:to>
                                        <p:strVal val="visible"/>
                                      </p:to>
                                    </p:set>
                                    <p:animEffect transition="in" filter="wipe(right)">
                                      <p:cBhvr>
                                        <p:cTn id="79" dur="500"/>
                                        <p:tgtEl>
                                          <p:spTgt spid="11"/>
                                        </p:tgtEl>
                                      </p:cBhvr>
                                    </p:animEffect>
                                  </p:childTnLst>
                                </p:cTn>
                              </p:par>
                            </p:childTnLst>
                          </p:cTn>
                        </p:par>
                        <p:par>
                          <p:cTn id="80" fill="hold">
                            <p:stCondLst>
                              <p:cond delay="7500"/>
                            </p:stCondLst>
                            <p:childTnLst>
                              <p:par>
                                <p:cTn id="81" presetID="22" presetClass="entr" presetSubtype="2" fill="hold" nodeType="afterEffect">
                                  <p:stCondLst>
                                    <p:cond delay="0"/>
                                  </p:stCondLst>
                                  <p:childTnLst>
                                    <p:set>
                                      <p:cBhvr>
                                        <p:cTn id="82" dur="1" fill="hold">
                                          <p:stCondLst>
                                            <p:cond delay="0"/>
                                          </p:stCondLst>
                                        </p:cTn>
                                        <p:tgtEl>
                                          <p:spTgt spid="12"/>
                                        </p:tgtEl>
                                        <p:attrNameLst>
                                          <p:attrName>style.visibility</p:attrName>
                                        </p:attrNameLst>
                                      </p:cBhvr>
                                      <p:to>
                                        <p:strVal val="visible"/>
                                      </p:to>
                                    </p:set>
                                    <p:animEffect transition="in" filter="wipe(right)">
                                      <p:cBhvr>
                                        <p:cTn id="83" dur="500"/>
                                        <p:tgtEl>
                                          <p:spTgt spid="12"/>
                                        </p:tgtEl>
                                      </p:cBhvr>
                                    </p:animEffect>
                                  </p:childTnLst>
                                </p:cTn>
                              </p:par>
                            </p:childTnLst>
                          </p:cTn>
                        </p:par>
                        <p:par>
                          <p:cTn id="84" fill="hold">
                            <p:stCondLst>
                              <p:cond delay="8000"/>
                            </p:stCondLst>
                            <p:childTnLst>
                              <p:par>
                                <p:cTn id="85" presetID="22" presetClass="entr" presetSubtype="8" fill="hold" nodeType="afterEffect">
                                  <p:stCondLst>
                                    <p:cond delay="0"/>
                                  </p:stCondLst>
                                  <p:childTnLst>
                                    <p:set>
                                      <p:cBhvr>
                                        <p:cTn id="86" dur="1" fill="hold">
                                          <p:stCondLst>
                                            <p:cond delay="0"/>
                                          </p:stCondLst>
                                        </p:cTn>
                                        <p:tgtEl>
                                          <p:spTgt spid="15"/>
                                        </p:tgtEl>
                                        <p:attrNameLst>
                                          <p:attrName>style.visibility</p:attrName>
                                        </p:attrNameLst>
                                      </p:cBhvr>
                                      <p:to>
                                        <p:strVal val="visible"/>
                                      </p:to>
                                    </p:set>
                                    <p:animEffect transition="in" filter="wipe(left)">
                                      <p:cBhvr>
                                        <p:cTn id="87" dur="500"/>
                                        <p:tgtEl>
                                          <p:spTgt spid="15"/>
                                        </p:tgtEl>
                                      </p:cBhvr>
                                    </p:animEffect>
                                  </p:childTnLst>
                                </p:cTn>
                              </p:par>
                            </p:childTnLst>
                          </p:cTn>
                        </p:par>
                        <p:par>
                          <p:cTn id="88" fill="hold">
                            <p:stCondLst>
                              <p:cond delay="8500"/>
                            </p:stCondLst>
                            <p:childTnLst>
                              <p:par>
                                <p:cTn id="89" presetID="22" presetClass="entr" presetSubtype="8" fill="hold" nodeType="afterEffect">
                                  <p:stCondLst>
                                    <p:cond delay="0"/>
                                  </p:stCondLst>
                                  <p:childTnLst>
                                    <p:set>
                                      <p:cBhvr>
                                        <p:cTn id="90" dur="1" fill="hold">
                                          <p:stCondLst>
                                            <p:cond delay="0"/>
                                          </p:stCondLst>
                                        </p:cTn>
                                        <p:tgtEl>
                                          <p:spTgt spid="10"/>
                                        </p:tgtEl>
                                        <p:attrNameLst>
                                          <p:attrName>style.visibility</p:attrName>
                                        </p:attrNameLst>
                                      </p:cBhvr>
                                      <p:to>
                                        <p:strVal val="visible"/>
                                      </p:to>
                                    </p:set>
                                    <p:animEffect transition="in" filter="wipe(left)">
                                      <p:cBhvr>
                                        <p:cTn id="9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8" grpId="0" animBg="1"/>
      <p:bldP spid="41" grpId="0"/>
      <p:bldP spid="42" grpId="0"/>
      <p:bldP spid="43" grpId="0"/>
      <p:bldP spid="44" grpId="0"/>
      <p:bldP spid="45" grpId="0" animBg="1"/>
      <p:bldP spid="46" grpId="0" animBg="1"/>
      <p:bldP spid="47" grpId="0" animBg="1"/>
      <p:bldP spid="4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Slide Number Placeholder 56"/>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17</a:t>
            </a:fld>
            <a:endParaRPr lang="en-US" dirty="0">
              <a:cs typeface="+mn-ea"/>
              <a:sym typeface="+mn-lt"/>
            </a:endParaRPr>
          </a:p>
        </p:txBody>
      </p:sp>
      <p:sp>
        <p:nvSpPr>
          <p:cNvPr id="64" name="Rounded Rectangle 63"/>
          <p:cNvSpPr/>
          <p:nvPr/>
        </p:nvSpPr>
        <p:spPr bwMode="auto">
          <a:xfrm>
            <a:off x="2185987" y="1319517"/>
            <a:ext cx="8534400" cy="203200"/>
          </a:xfrm>
          <a:prstGeom prst="roundRect">
            <a:avLst/>
          </a:prstGeom>
          <a:solidFill>
            <a:schemeClr val="tx1">
              <a:lumMod val="50000"/>
              <a:lumOff val="50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66" name="Oval 65"/>
          <p:cNvSpPr/>
          <p:nvPr/>
        </p:nvSpPr>
        <p:spPr bwMode="auto">
          <a:xfrm rot="1342142">
            <a:off x="2801510" y="1244983"/>
            <a:ext cx="355600" cy="355600"/>
          </a:xfrm>
          <a:prstGeom prst="ellipse">
            <a:avLst/>
          </a:prstGeom>
          <a:solidFill>
            <a:schemeClr val="accent1"/>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67" name="Oval 66"/>
          <p:cNvSpPr/>
          <p:nvPr/>
        </p:nvSpPr>
        <p:spPr bwMode="auto">
          <a:xfrm>
            <a:off x="4421187" y="1243317"/>
            <a:ext cx="355600" cy="355600"/>
          </a:xfrm>
          <a:prstGeom prst="ellipse">
            <a:avLst/>
          </a:prstGeom>
          <a:solidFill>
            <a:schemeClr val="accent2"/>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68" name="Oval 67"/>
          <p:cNvSpPr/>
          <p:nvPr/>
        </p:nvSpPr>
        <p:spPr bwMode="auto">
          <a:xfrm>
            <a:off x="6275387" y="1243317"/>
            <a:ext cx="355600" cy="355600"/>
          </a:xfrm>
          <a:prstGeom prst="ellipse">
            <a:avLst/>
          </a:prstGeom>
          <a:solidFill>
            <a:schemeClr val="accent3"/>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69" name="Oval 68"/>
          <p:cNvSpPr/>
          <p:nvPr/>
        </p:nvSpPr>
        <p:spPr bwMode="auto">
          <a:xfrm>
            <a:off x="8129587" y="1243317"/>
            <a:ext cx="355600" cy="355600"/>
          </a:xfrm>
          <a:prstGeom prst="ellipse">
            <a:avLst/>
          </a:prstGeom>
          <a:solidFill>
            <a:schemeClr val="accent4"/>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70" name="Oval 69"/>
          <p:cNvSpPr/>
          <p:nvPr/>
        </p:nvSpPr>
        <p:spPr bwMode="auto">
          <a:xfrm>
            <a:off x="9983787" y="1243317"/>
            <a:ext cx="355600" cy="355600"/>
          </a:xfrm>
          <a:prstGeom prst="ellipse">
            <a:avLst/>
          </a:prstGeom>
          <a:solidFill>
            <a:schemeClr val="accent5"/>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nvGrpSpPr>
          <p:cNvPr id="3" name="Group 25"/>
          <p:cNvGrpSpPr/>
          <p:nvPr/>
        </p:nvGrpSpPr>
        <p:grpSpPr>
          <a:xfrm>
            <a:off x="1055537" y="5250106"/>
            <a:ext cx="1972137" cy="946116"/>
            <a:chOff x="764014" y="1586048"/>
            <a:chExt cx="1544637" cy="709587"/>
          </a:xfrm>
        </p:grpSpPr>
        <p:sp>
          <p:nvSpPr>
            <p:cNvPr id="77" name="Text Placeholder 3"/>
            <p:cNvSpPr txBox="1">
              <a:spLocks/>
            </p:cNvSpPr>
            <p:nvPr/>
          </p:nvSpPr>
          <p:spPr>
            <a:xfrm>
              <a:off x="1050448" y="1586048"/>
              <a:ext cx="971772"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accent1"/>
                  </a:solidFill>
                  <a:cs typeface="+mn-ea"/>
                  <a:sym typeface="+mn-lt"/>
                </a:rPr>
                <a:t>添加内容文本</a:t>
              </a:r>
              <a:endParaRPr lang="en-US" sz="2133" b="1" dirty="0">
                <a:solidFill>
                  <a:schemeClr val="accent1"/>
                </a:solidFill>
                <a:cs typeface="+mn-ea"/>
                <a:sym typeface="+mn-lt"/>
              </a:endParaRPr>
            </a:p>
          </p:txBody>
        </p:sp>
        <p:sp>
          <p:nvSpPr>
            <p:cNvPr id="78"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1">
                      <a:lumMod val="50000"/>
                      <a:lumOff val="50000"/>
                    </a:schemeClr>
                  </a:solidFill>
                  <a:cs typeface="+mn-ea"/>
                  <a:sym typeface="+mn-lt"/>
                </a:rPr>
                <a:t>There are many variations</a:t>
              </a:r>
            </a:p>
            <a:p>
              <a:pPr defTabSz="1219170">
                <a:spcBef>
                  <a:spcPct val="20000"/>
                </a:spcBef>
                <a:defRPr/>
              </a:pPr>
              <a:r>
                <a:rPr lang="en-US" sz="1333" dirty="0">
                  <a:solidFill>
                    <a:schemeClr val="tx1">
                      <a:lumMod val="50000"/>
                      <a:lumOff val="50000"/>
                    </a:schemeClr>
                  </a:solidFill>
                  <a:cs typeface="+mn-ea"/>
                  <a:sym typeface="+mn-lt"/>
                </a:rPr>
                <a:t> of passages of lorem</a:t>
              </a:r>
            </a:p>
            <a:p>
              <a:pPr defTabSz="1219170">
                <a:spcBef>
                  <a:spcPct val="20000"/>
                </a:spcBef>
                <a:defRPr/>
              </a:pPr>
              <a:r>
                <a:rPr lang="en-US" sz="1333" dirty="0">
                  <a:solidFill>
                    <a:schemeClr val="tx1">
                      <a:lumMod val="50000"/>
                      <a:lumOff val="50000"/>
                    </a:schemeClr>
                  </a:solidFill>
                  <a:cs typeface="+mn-ea"/>
                  <a:sym typeface="+mn-lt"/>
                </a:rPr>
                <a:t> ipsum available</a:t>
              </a:r>
            </a:p>
          </p:txBody>
        </p:sp>
      </p:grpSp>
      <p:grpSp>
        <p:nvGrpSpPr>
          <p:cNvPr id="5" name="Group 25"/>
          <p:cNvGrpSpPr/>
          <p:nvPr/>
        </p:nvGrpSpPr>
        <p:grpSpPr>
          <a:xfrm>
            <a:off x="3093016" y="5250106"/>
            <a:ext cx="1972137" cy="946116"/>
            <a:chOff x="764014" y="1586048"/>
            <a:chExt cx="1544637" cy="709587"/>
          </a:xfrm>
        </p:grpSpPr>
        <p:sp>
          <p:nvSpPr>
            <p:cNvPr id="80" name="Text Placeholder 3"/>
            <p:cNvSpPr txBox="1">
              <a:spLocks/>
            </p:cNvSpPr>
            <p:nvPr/>
          </p:nvSpPr>
          <p:spPr>
            <a:xfrm>
              <a:off x="1050448" y="1586048"/>
              <a:ext cx="971772"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accent2"/>
                  </a:solidFill>
                  <a:cs typeface="+mn-ea"/>
                  <a:sym typeface="+mn-lt"/>
                </a:rPr>
                <a:t>添加内容文本</a:t>
              </a:r>
              <a:endParaRPr lang="en-US" sz="2133" b="1" dirty="0">
                <a:solidFill>
                  <a:schemeClr val="accent2"/>
                </a:solidFill>
                <a:cs typeface="+mn-ea"/>
                <a:sym typeface="+mn-lt"/>
              </a:endParaRPr>
            </a:p>
          </p:txBody>
        </p:sp>
        <p:sp>
          <p:nvSpPr>
            <p:cNvPr id="81"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1">
                      <a:lumMod val="50000"/>
                      <a:lumOff val="50000"/>
                    </a:schemeClr>
                  </a:solidFill>
                  <a:cs typeface="+mn-ea"/>
                  <a:sym typeface="+mn-lt"/>
                </a:rPr>
                <a:t>There are many variations</a:t>
              </a:r>
            </a:p>
            <a:p>
              <a:pPr defTabSz="1219170">
                <a:spcBef>
                  <a:spcPct val="20000"/>
                </a:spcBef>
                <a:defRPr/>
              </a:pPr>
              <a:r>
                <a:rPr lang="en-US" sz="1333" dirty="0">
                  <a:solidFill>
                    <a:schemeClr val="tx1">
                      <a:lumMod val="50000"/>
                      <a:lumOff val="50000"/>
                    </a:schemeClr>
                  </a:solidFill>
                  <a:cs typeface="+mn-ea"/>
                  <a:sym typeface="+mn-lt"/>
                </a:rPr>
                <a:t> of passages of lorem</a:t>
              </a:r>
            </a:p>
            <a:p>
              <a:pPr defTabSz="1219170">
                <a:spcBef>
                  <a:spcPct val="20000"/>
                </a:spcBef>
                <a:defRPr/>
              </a:pPr>
              <a:r>
                <a:rPr lang="en-US" sz="1333" dirty="0">
                  <a:solidFill>
                    <a:schemeClr val="tx1">
                      <a:lumMod val="50000"/>
                      <a:lumOff val="50000"/>
                    </a:schemeClr>
                  </a:solidFill>
                  <a:cs typeface="+mn-ea"/>
                  <a:sym typeface="+mn-lt"/>
                </a:rPr>
                <a:t> ipsum available</a:t>
              </a:r>
            </a:p>
          </p:txBody>
        </p:sp>
      </p:grpSp>
      <p:grpSp>
        <p:nvGrpSpPr>
          <p:cNvPr id="6" name="Group 25"/>
          <p:cNvGrpSpPr/>
          <p:nvPr/>
        </p:nvGrpSpPr>
        <p:grpSpPr>
          <a:xfrm>
            <a:off x="5130495" y="5250106"/>
            <a:ext cx="1972137" cy="946116"/>
            <a:chOff x="764014" y="1586048"/>
            <a:chExt cx="1544637" cy="709587"/>
          </a:xfrm>
        </p:grpSpPr>
        <p:sp>
          <p:nvSpPr>
            <p:cNvPr id="83" name="Text Placeholder 3"/>
            <p:cNvSpPr txBox="1">
              <a:spLocks/>
            </p:cNvSpPr>
            <p:nvPr/>
          </p:nvSpPr>
          <p:spPr>
            <a:xfrm>
              <a:off x="1050448" y="1586048"/>
              <a:ext cx="971772"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accent3"/>
                  </a:solidFill>
                  <a:cs typeface="+mn-ea"/>
                  <a:sym typeface="+mn-lt"/>
                </a:rPr>
                <a:t>添加内容文本</a:t>
              </a:r>
              <a:endParaRPr lang="en-US" sz="2133" b="1" dirty="0">
                <a:solidFill>
                  <a:schemeClr val="accent3"/>
                </a:solidFill>
                <a:cs typeface="+mn-ea"/>
                <a:sym typeface="+mn-lt"/>
              </a:endParaRPr>
            </a:p>
          </p:txBody>
        </p:sp>
        <p:sp>
          <p:nvSpPr>
            <p:cNvPr id="84"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1">
                      <a:lumMod val="50000"/>
                      <a:lumOff val="50000"/>
                    </a:schemeClr>
                  </a:solidFill>
                  <a:cs typeface="+mn-ea"/>
                  <a:sym typeface="+mn-lt"/>
                </a:rPr>
                <a:t>There are many variations</a:t>
              </a:r>
            </a:p>
            <a:p>
              <a:pPr defTabSz="1219170">
                <a:spcBef>
                  <a:spcPct val="20000"/>
                </a:spcBef>
                <a:defRPr/>
              </a:pPr>
              <a:r>
                <a:rPr lang="en-US" sz="1333" dirty="0">
                  <a:solidFill>
                    <a:schemeClr val="tx1">
                      <a:lumMod val="50000"/>
                      <a:lumOff val="50000"/>
                    </a:schemeClr>
                  </a:solidFill>
                  <a:cs typeface="+mn-ea"/>
                  <a:sym typeface="+mn-lt"/>
                </a:rPr>
                <a:t> of passages of lorem</a:t>
              </a:r>
            </a:p>
            <a:p>
              <a:pPr defTabSz="1219170">
                <a:spcBef>
                  <a:spcPct val="20000"/>
                </a:spcBef>
                <a:defRPr/>
              </a:pPr>
              <a:r>
                <a:rPr lang="en-US" sz="1333" dirty="0">
                  <a:solidFill>
                    <a:schemeClr val="tx1">
                      <a:lumMod val="50000"/>
                      <a:lumOff val="50000"/>
                    </a:schemeClr>
                  </a:solidFill>
                  <a:cs typeface="+mn-ea"/>
                  <a:sym typeface="+mn-lt"/>
                </a:rPr>
                <a:t> ipsum available</a:t>
              </a:r>
            </a:p>
          </p:txBody>
        </p:sp>
      </p:grpSp>
      <p:grpSp>
        <p:nvGrpSpPr>
          <p:cNvPr id="7" name="Group 25"/>
          <p:cNvGrpSpPr/>
          <p:nvPr/>
        </p:nvGrpSpPr>
        <p:grpSpPr>
          <a:xfrm>
            <a:off x="7167973" y="5250106"/>
            <a:ext cx="1972137" cy="946116"/>
            <a:chOff x="764014" y="1586048"/>
            <a:chExt cx="1544637" cy="709587"/>
          </a:xfrm>
        </p:grpSpPr>
        <p:sp>
          <p:nvSpPr>
            <p:cNvPr id="86" name="Text Placeholder 3"/>
            <p:cNvSpPr txBox="1">
              <a:spLocks/>
            </p:cNvSpPr>
            <p:nvPr/>
          </p:nvSpPr>
          <p:spPr>
            <a:xfrm>
              <a:off x="1050448" y="1586048"/>
              <a:ext cx="971772"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accent4"/>
                  </a:solidFill>
                  <a:cs typeface="+mn-ea"/>
                  <a:sym typeface="+mn-lt"/>
                </a:rPr>
                <a:t>添加内容文本</a:t>
              </a:r>
              <a:endParaRPr lang="en-US" sz="2133" b="1" dirty="0">
                <a:solidFill>
                  <a:schemeClr val="accent4"/>
                </a:solidFill>
                <a:cs typeface="+mn-ea"/>
                <a:sym typeface="+mn-lt"/>
              </a:endParaRPr>
            </a:p>
          </p:txBody>
        </p:sp>
        <p:sp>
          <p:nvSpPr>
            <p:cNvPr id="87"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1">
                      <a:lumMod val="50000"/>
                      <a:lumOff val="50000"/>
                    </a:schemeClr>
                  </a:solidFill>
                  <a:cs typeface="+mn-ea"/>
                  <a:sym typeface="+mn-lt"/>
                </a:rPr>
                <a:t>There are many variations</a:t>
              </a:r>
            </a:p>
            <a:p>
              <a:pPr defTabSz="1219170">
                <a:spcBef>
                  <a:spcPct val="20000"/>
                </a:spcBef>
                <a:defRPr/>
              </a:pPr>
              <a:r>
                <a:rPr lang="en-US" sz="1333" dirty="0">
                  <a:solidFill>
                    <a:schemeClr val="tx1">
                      <a:lumMod val="50000"/>
                      <a:lumOff val="50000"/>
                    </a:schemeClr>
                  </a:solidFill>
                  <a:cs typeface="+mn-ea"/>
                  <a:sym typeface="+mn-lt"/>
                </a:rPr>
                <a:t> of passages of lorem</a:t>
              </a:r>
            </a:p>
            <a:p>
              <a:pPr defTabSz="1219170">
                <a:spcBef>
                  <a:spcPct val="20000"/>
                </a:spcBef>
                <a:defRPr/>
              </a:pPr>
              <a:r>
                <a:rPr lang="en-US" sz="1333" dirty="0">
                  <a:solidFill>
                    <a:schemeClr val="tx1">
                      <a:lumMod val="50000"/>
                      <a:lumOff val="50000"/>
                    </a:schemeClr>
                  </a:solidFill>
                  <a:cs typeface="+mn-ea"/>
                  <a:sym typeface="+mn-lt"/>
                </a:rPr>
                <a:t> ipsum available</a:t>
              </a:r>
            </a:p>
          </p:txBody>
        </p:sp>
      </p:grpSp>
      <p:grpSp>
        <p:nvGrpSpPr>
          <p:cNvPr id="8" name="Group 25"/>
          <p:cNvGrpSpPr/>
          <p:nvPr/>
        </p:nvGrpSpPr>
        <p:grpSpPr>
          <a:xfrm>
            <a:off x="9205451" y="5250106"/>
            <a:ext cx="1972137" cy="946116"/>
            <a:chOff x="764014" y="1586048"/>
            <a:chExt cx="1544637" cy="709587"/>
          </a:xfrm>
        </p:grpSpPr>
        <p:sp>
          <p:nvSpPr>
            <p:cNvPr id="89" name="Text Placeholder 3"/>
            <p:cNvSpPr txBox="1">
              <a:spLocks/>
            </p:cNvSpPr>
            <p:nvPr/>
          </p:nvSpPr>
          <p:spPr>
            <a:xfrm>
              <a:off x="1050448" y="1586048"/>
              <a:ext cx="971772"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accent5"/>
                  </a:solidFill>
                  <a:cs typeface="+mn-ea"/>
                  <a:sym typeface="+mn-lt"/>
                </a:rPr>
                <a:t>添加内容文本</a:t>
              </a:r>
              <a:endParaRPr lang="en-US" sz="2133" b="1" dirty="0">
                <a:solidFill>
                  <a:schemeClr val="accent5"/>
                </a:solidFill>
                <a:cs typeface="+mn-ea"/>
                <a:sym typeface="+mn-lt"/>
              </a:endParaRPr>
            </a:p>
          </p:txBody>
        </p:sp>
        <p:sp>
          <p:nvSpPr>
            <p:cNvPr id="90"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1">
                      <a:lumMod val="50000"/>
                      <a:lumOff val="50000"/>
                    </a:schemeClr>
                  </a:solidFill>
                  <a:cs typeface="+mn-ea"/>
                  <a:sym typeface="+mn-lt"/>
                </a:rPr>
                <a:t>There are many variations</a:t>
              </a:r>
            </a:p>
            <a:p>
              <a:pPr defTabSz="1219170">
                <a:spcBef>
                  <a:spcPct val="20000"/>
                </a:spcBef>
                <a:defRPr/>
              </a:pPr>
              <a:r>
                <a:rPr lang="en-US" sz="1333" dirty="0">
                  <a:solidFill>
                    <a:schemeClr val="tx1">
                      <a:lumMod val="50000"/>
                      <a:lumOff val="50000"/>
                    </a:schemeClr>
                  </a:solidFill>
                  <a:cs typeface="+mn-ea"/>
                  <a:sym typeface="+mn-lt"/>
                </a:rPr>
                <a:t> of passages of lorem</a:t>
              </a:r>
            </a:p>
            <a:p>
              <a:pPr defTabSz="1219170">
                <a:spcBef>
                  <a:spcPct val="20000"/>
                </a:spcBef>
                <a:defRPr/>
              </a:pPr>
              <a:r>
                <a:rPr lang="en-US" sz="1333" dirty="0">
                  <a:solidFill>
                    <a:schemeClr val="tx1">
                      <a:lumMod val="50000"/>
                      <a:lumOff val="50000"/>
                    </a:schemeClr>
                  </a:solidFill>
                  <a:cs typeface="+mn-ea"/>
                  <a:sym typeface="+mn-lt"/>
                </a:rPr>
                <a:t> ipsum available</a:t>
              </a:r>
            </a:p>
          </p:txBody>
        </p:sp>
      </p:grpSp>
      <p:grpSp>
        <p:nvGrpSpPr>
          <p:cNvPr id="9" name="Group 100"/>
          <p:cNvGrpSpPr/>
          <p:nvPr/>
        </p:nvGrpSpPr>
        <p:grpSpPr>
          <a:xfrm>
            <a:off x="1559836" y="1385847"/>
            <a:ext cx="1422400" cy="3556000"/>
            <a:chOff x="1168687" y="1039385"/>
            <a:chExt cx="1066800" cy="2667000"/>
          </a:xfrm>
        </p:grpSpPr>
        <p:grpSp>
          <p:nvGrpSpPr>
            <p:cNvPr id="10" name="Group 62"/>
            <p:cNvGrpSpPr/>
            <p:nvPr/>
          </p:nvGrpSpPr>
          <p:grpSpPr>
            <a:xfrm rot="1342142">
              <a:off x="1168687" y="1039385"/>
              <a:ext cx="1066800" cy="2667000"/>
              <a:chOff x="1447800" y="1352550"/>
              <a:chExt cx="1066800" cy="2667000"/>
            </a:xfrm>
          </p:grpSpPr>
          <p:sp>
            <p:nvSpPr>
              <p:cNvPr id="27" name="Oval 26"/>
              <p:cNvSpPr/>
              <p:nvPr/>
            </p:nvSpPr>
            <p:spPr bwMode="auto">
              <a:xfrm>
                <a:off x="1447800" y="2952750"/>
                <a:ext cx="1066800" cy="1066800"/>
              </a:xfrm>
              <a:prstGeom prst="ellipse">
                <a:avLst/>
              </a:prstGeom>
              <a:gradFill flip="none" rotWithShape="1">
                <a:gsLst>
                  <a:gs pos="100000">
                    <a:schemeClr val="accent1"/>
                  </a:gs>
                  <a:gs pos="54000">
                    <a:schemeClr val="accent1">
                      <a:lumMod val="75000"/>
                    </a:schemeClr>
                  </a:gs>
                </a:gsLst>
                <a:path path="circle">
                  <a:fillToRect l="100000" t="100000"/>
                </a:path>
                <a:tileRect r="-100000" b="-100000"/>
              </a:gra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30" name="Rectangle 29"/>
              <p:cNvSpPr/>
              <p:nvPr/>
            </p:nvSpPr>
            <p:spPr bwMode="auto">
              <a:xfrm>
                <a:off x="1958341" y="1352550"/>
                <a:ext cx="45719" cy="1600200"/>
              </a:xfrm>
              <a:prstGeom prst="rect">
                <a:avLst/>
              </a:prstGeom>
              <a:solidFill>
                <a:schemeClr val="accent1"/>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sp>
          <p:nvSpPr>
            <p:cNvPr id="91" name="Freeform 69"/>
            <p:cNvSpPr>
              <a:spLocks/>
            </p:cNvSpPr>
            <p:nvPr/>
          </p:nvSpPr>
          <p:spPr bwMode="auto">
            <a:xfrm rot="1165685">
              <a:off x="1232313" y="2849793"/>
              <a:ext cx="298402" cy="560513"/>
            </a:xfrm>
            <a:custGeom>
              <a:avLst/>
              <a:gdLst/>
              <a:ahLst/>
              <a:cxnLst>
                <a:cxn ang="0">
                  <a:pos x="21" y="57"/>
                </a:cxn>
                <a:cxn ang="0">
                  <a:pos x="21" y="63"/>
                </a:cxn>
                <a:cxn ang="0">
                  <a:pos x="20" y="64"/>
                </a:cxn>
                <a:cxn ang="0">
                  <a:pos x="15" y="64"/>
                </a:cxn>
                <a:cxn ang="0">
                  <a:pos x="14" y="63"/>
                </a:cxn>
                <a:cxn ang="0">
                  <a:pos x="14" y="57"/>
                </a:cxn>
                <a:cxn ang="0">
                  <a:pos x="1" y="50"/>
                </a:cxn>
                <a:cxn ang="0">
                  <a:pos x="1" y="49"/>
                </a:cxn>
                <a:cxn ang="0">
                  <a:pos x="4" y="44"/>
                </a:cxn>
                <a:cxn ang="0">
                  <a:pos x="5" y="43"/>
                </a:cxn>
                <a:cxn ang="0">
                  <a:pos x="6" y="44"/>
                </a:cxn>
                <a:cxn ang="0">
                  <a:pos x="17" y="49"/>
                </a:cxn>
                <a:cxn ang="0">
                  <a:pos x="25" y="43"/>
                </a:cxn>
                <a:cxn ang="0">
                  <a:pos x="16" y="36"/>
                </a:cxn>
                <a:cxn ang="0">
                  <a:pos x="1" y="21"/>
                </a:cxn>
                <a:cxn ang="0">
                  <a:pos x="14" y="8"/>
                </a:cxn>
                <a:cxn ang="0">
                  <a:pos x="14" y="1"/>
                </a:cxn>
                <a:cxn ang="0">
                  <a:pos x="15" y="0"/>
                </a:cxn>
                <a:cxn ang="0">
                  <a:pos x="20" y="0"/>
                </a:cxn>
                <a:cxn ang="0">
                  <a:pos x="21" y="1"/>
                </a:cxn>
                <a:cxn ang="0">
                  <a:pos x="21" y="7"/>
                </a:cxn>
                <a:cxn ang="0">
                  <a:pos x="32" y="12"/>
                </a:cxn>
                <a:cxn ang="0">
                  <a:pos x="32" y="14"/>
                </a:cxn>
                <a:cxn ang="0">
                  <a:pos x="29" y="19"/>
                </a:cxn>
                <a:cxn ang="0">
                  <a:pos x="29" y="19"/>
                </a:cxn>
                <a:cxn ang="0">
                  <a:pos x="28" y="19"/>
                </a:cxn>
                <a:cxn ang="0">
                  <a:pos x="18" y="15"/>
                </a:cxn>
                <a:cxn ang="0">
                  <a:pos x="10" y="21"/>
                </a:cxn>
                <a:cxn ang="0">
                  <a:pos x="20" y="28"/>
                </a:cxn>
                <a:cxn ang="0">
                  <a:pos x="34" y="42"/>
                </a:cxn>
                <a:cxn ang="0">
                  <a:pos x="21" y="57"/>
                </a:cxn>
              </a:cxnLst>
              <a:rect l="0" t="0" r="r" b="b"/>
              <a:pathLst>
                <a:path w="34" h="64">
                  <a:moveTo>
                    <a:pt x="21" y="57"/>
                  </a:moveTo>
                  <a:cubicBezTo>
                    <a:pt x="21" y="63"/>
                    <a:pt x="21" y="63"/>
                    <a:pt x="21" y="63"/>
                  </a:cubicBezTo>
                  <a:cubicBezTo>
                    <a:pt x="21" y="63"/>
                    <a:pt x="20" y="64"/>
                    <a:pt x="20" y="64"/>
                  </a:cubicBezTo>
                  <a:cubicBezTo>
                    <a:pt x="15" y="64"/>
                    <a:pt x="15" y="64"/>
                    <a:pt x="15" y="64"/>
                  </a:cubicBezTo>
                  <a:cubicBezTo>
                    <a:pt x="14" y="64"/>
                    <a:pt x="14" y="63"/>
                    <a:pt x="14" y="63"/>
                  </a:cubicBezTo>
                  <a:cubicBezTo>
                    <a:pt x="14" y="57"/>
                    <a:pt x="14" y="57"/>
                    <a:pt x="14" y="57"/>
                  </a:cubicBezTo>
                  <a:cubicBezTo>
                    <a:pt x="5" y="55"/>
                    <a:pt x="1" y="50"/>
                    <a:pt x="1" y="50"/>
                  </a:cubicBezTo>
                  <a:cubicBezTo>
                    <a:pt x="0" y="50"/>
                    <a:pt x="0" y="49"/>
                    <a:pt x="1" y="49"/>
                  </a:cubicBezTo>
                  <a:cubicBezTo>
                    <a:pt x="4" y="44"/>
                    <a:pt x="4" y="44"/>
                    <a:pt x="4" y="44"/>
                  </a:cubicBezTo>
                  <a:cubicBezTo>
                    <a:pt x="4" y="44"/>
                    <a:pt x="5" y="43"/>
                    <a:pt x="5" y="43"/>
                  </a:cubicBezTo>
                  <a:cubicBezTo>
                    <a:pt x="5" y="43"/>
                    <a:pt x="6" y="44"/>
                    <a:pt x="6" y="44"/>
                  </a:cubicBezTo>
                  <a:cubicBezTo>
                    <a:pt x="6" y="44"/>
                    <a:pt x="11" y="49"/>
                    <a:pt x="17" y="49"/>
                  </a:cubicBezTo>
                  <a:cubicBezTo>
                    <a:pt x="21" y="49"/>
                    <a:pt x="25" y="47"/>
                    <a:pt x="25" y="43"/>
                  </a:cubicBezTo>
                  <a:cubicBezTo>
                    <a:pt x="25" y="39"/>
                    <a:pt x="20" y="38"/>
                    <a:pt x="16" y="36"/>
                  </a:cubicBezTo>
                  <a:cubicBezTo>
                    <a:pt x="9" y="33"/>
                    <a:pt x="1" y="30"/>
                    <a:pt x="1" y="21"/>
                  </a:cubicBezTo>
                  <a:cubicBezTo>
                    <a:pt x="1" y="14"/>
                    <a:pt x="6" y="9"/>
                    <a:pt x="14" y="8"/>
                  </a:cubicBezTo>
                  <a:cubicBezTo>
                    <a:pt x="14" y="1"/>
                    <a:pt x="14" y="1"/>
                    <a:pt x="14" y="1"/>
                  </a:cubicBezTo>
                  <a:cubicBezTo>
                    <a:pt x="14" y="0"/>
                    <a:pt x="14" y="0"/>
                    <a:pt x="15" y="0"/>
                  </a:cubicBezTo>
                  <a:cubicBezTo>
                    <a:pt x="20" y="0"/>
                    <a:pt x="20" y="0"/>
                    <a:pt x="20" y="0"/>
                  </a:cubicBezTo>
                  <a:cubicBezTo>
                    <a:pt x="20" y="0"/>
                    <a:pt x="21" y="0"/>
                    <a:pt x="21" y="1"/>
                  </a:cubicBezTo>
                  <a:cubicBezTo>
                    <a:pt x="21" y="7"/>
                    <a:pt x="21" y="7"/>
                    <a:pt x="21" y="7"/>
                  </a:cubicBezTo>
                  <a:cubicBezTo>
                    <a:pt x="28" y="8"/>
                    <a:pt x="32" y="12"/>
                    <a:pt x="32" y="12"/>
                  </a:cubicBezTo>
                  <a:cubicBezTo>
                    <a:pt x="33" y="13"/>
                    <a:pt x="33" y="13"/>
                    <a:pt x="32" y="14"/>
                  </a:cubicBezTo>
                  <a:cubicBezTo>
                    <a:pt x="29" y="19"/>
                    <a:pt x="29" y="19"/>
                    <a:pt x="29" y="19"/>
                  </a:cubicBezTo>
                  <a:cubicBezTo>
                    <a:pt x="29" y="19"/>
                    <a:pt x="29" y="19"/>
                    <a:pt x="29" y="19"/>
                  </a:cubicBezTo>
                  <a:cubicBezTo>
                    <a:pt x="28" y="19"/>
                    <a:pt x="28" y="19"/>
                    <a:pt x="28" y="19"/>
                  </a:cubicBezTo>
                  <a:cubicBezTo>
                    <a:pt x="28" y="19"/>
                    <a:pt x="23" y="15"/>
                    <a:pt x="18" y="15"/>
                  </a:cubicBezTo>
                  <a:cubicBezTo>
                    <a:pt x="13" y="15"/>
                    <a:pt x="10" y="18"/>
                    <a:pt x="10" y="21"/>
                  </a:cubicBezTo>
                  <a:cubicBezTo>
                    <a:pt x="10" y="25"/>
                    <a:pt x="15" y="26"/>
                    <a:pt x="20" y="28"/>
                  </a:cubicBezTo>
                  <a:cubicBezTo>
                    <a:pt x="26" y="31"/>
                    <a:pt x="34" y="34"/>
                    <a:pt x="34" y="42"/>
                  </a:cubicBezTo>
                  <a:cubicBezTo>
                    <a:pt x="34" y="50"/>
                    <a:pt x="28" y="55"/>
                    <a:pt x="21" y="57"/>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1" name="Group 99"/>
          <p:cNvGrpSpPr/>
          <p:nvPr/>
        </p:nvGrpSpPr>
        <p:grpSpPr>
          <a:xfrm>
            <a:off x="3887787" y="1522717"/>
            <a:ext cx="1422400" cy="3556000"/>
            <a:chOff x="2914650" y="1142038"/>
            <a:chExt cx="1066800" cy="2667000"/>
          </a:xfrm>
        </p:grpSpPr>
        <p:grpSp>
          <p:nvGrpSpPr>
            <p:cNvPr id="12" name="Group 58"/>
            <p:cNvGrpSpPr/>
            <p:nvPr/>
          </p:nvGrpSpPr>
          <p:grpSpPr>
            <a:xfrm>
              <a:off x="2914650" y="1142038"/>
              <a:ext cx="1066800" cy="2667000"/>
              <a:chOff x="2838450" y="1352550"/>
              <a:chExt cx="1066800" cy="2667000"/>
            </a:xfrm>
          </p:grpSpPr>
          <p:sp>
            <p:nvSpPr>
              <p:cNvPr id="38" name="Oval 37"/>
              <p:cNvSpPr/>
              <p:nvPr/>
            </p:nvSpPr>
            <p:spPr bwMode="auto">
              <a:xfrm>
                <a:off x="2838450" y="2952750"/>
                <a:ext cx="1066800" cy="1066800"/>
              </a:xfrm>
              <a:prstGeom prst="ellipse">
                <a:avLst/>
              </a:prstGeom>
              <a:gradFill flip="none" rotWithShape="1">
                <a:gsLst>
                  <a:gs pos="100000">
                    <a:schemeClr val="accent2"/>
                  </a:gs>
                  <a:gs pos="54000">
                    <a:schemeClr val="accent2">
                      <a:lumMod val="75000"/>
                    </a:schemeClr>
                  </a:gs>
                </a:gsLst>
                <a:path path="circle">
                  <a:fillToRect l="100000" t="100000"/>
                </a:path>
                <a:tileRect r="-100000" b="-100000"/>
              </a:gra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0" name="Rectangle 39"/>
              <p:cNvSpPr/>
              <p:nvPr/>
            </p:nvSpPr>
            <p:spPr bwMode="auto">
              <a:xfrm>
                <a:off x="3348991" y="1352550"/>
                <a:ext cx="45719" cy="1600200"/>
              </a:xfrm>
              <a:prstGeom prst="rect">
                <a:avLst/>
              </a:prstGeom>
              <a:solidFill>
                <a:schemeClr val="accent2"/>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sp>
          <p:nvSpPr>
            <p:cNvPr id="92" name="Freeform 23"/>
            <p:cNvSpPr>
              <a:spLocks noEditPoints="1"/>
            </p:cNvSpPr>
            <p:nvPr/>
          </p:nvSpPr>
          <p:spPr bwMode="auto">
            <a:xfrm>
              <a:off x="3249164" y="3076135"/>
              <a:ext cx="352053" cy="332893"/>
            </a:xfrm>
            <a:custGeom>
              <a:avLst/>
              <a:gdLst/>
              <a:ahLst/>
              <a:cxnLst>
                <a:cxn ang="0">
                  <a:pos x="68" y="14"/>
                </a:cxn>
                <a:cxn ang="0">
                  <a:pos x="68" y="18"/>
                </a:cxn>
                <a:cxn ang="0">
                  <a:pos x="64" y="18"/>
                </a:cxn>
                <a:cxn ang="0">
                  <a:pos x="61" y="21"/>
                </a:cxn>
                <a:cxn ang="0">
                  <a:pos x="7" y="21"/>
                </a:cxn>
                <a:cxn ang="0">
                  <a:pos x="4" y="18"/>
                </a:cxn>
                <a:cxn ang="0">
                  <a:pos x="0" y="18"/>
                </a:cxn>
                <a:cxn ang="0">
                  <a:pos x="0" y="14"/>
                </a:cxn>
                <a:cxn ang="0">
                  <a:pos x="34" y="0"/>
                </a:cxn>
                <a:cxn ang="0">
                  <a:pos x="68" y="14"/>
                </a:cxn>
                <a:cxn ang="0">
                  <a:pos x="68" y="60"/>
                </a:cxn>
                <a:cxn ang="0">
                  <a:pos x="68" y="64"/>
                </a:cxn>
                <a:cxn ang="0">
                  <a:pos x="0" y="64"/>
                </a:cxn>
                <a:cxn ang="0">
                  <a:pos x="0" y="60"/>
                </a:cxn>
                <a:cxn ang="0">
                  <a:pos x="2" y="57"/>
                </a:cxn>
                <a:cxn ang="0">
                  <a:pos x="66" y="57"/>
                </a:cxn>
                <a:cxn ang="0">
                  <a:pos x="68" y="60"/>
                </a:cxn>
                <a:cxn ang="0">
                  <a:pos x="18" y="23"/>
                </a:cxn>
                <a:cxn ang="0">
                  <a:pos x="18" y="50"/>
                </a:cxn>
                <a:cxn ang="0">
                  <a:pos x="23" y="50"/>
                </a:cxn>
                <a:cxn ang="0">
                  <a:pos x="23" y="23"/>
                </a:cxn>
                <a:cxn ang="0">
                  <a:pos x="32" y="23"/>
                </a:cxn>
                <a:cxn ang="0">
                  <a:pos x="32" y="50"/>
                </a:cxn>
                <a:cxn ang="0">
                  <a:pos x="36" y="50"/>
                </a:cxn>
                <a:cxn ang="0">
                  <a:pos x="36" y="23"/>
                </a:cxn>
                <a:cxn ang="0">
                  <a:pos x="45" y="23"/>
                </a:cxn>
                <a:cxn ang="0">
                  <a:pos x="45" y="50"/>
                </a:cxn>
                <a:cxn ang="0">
                  <a:pos x="50" y="50"/>
                </a:cxn>
                <a:cxn ang="0">
                  <a:pos x="50" y="23"/>
                </a:cxn>
                <a:cxn ang="0">
                  <a:pos x="59" y="23"/>
                </a:cxn>
                <a:cxn ang="0">
                  <a:pos x="59" y="50"/>
                </a:cxn>
                <a:cxn ang="0">
                  <a:pos x="61" y="50"/>
                </a:cxn>
                <a:cxn ang="0">
                  <a:pos x="64" y="53"/>
                </a:cxn>
                <a:cxn ang="0">
                  <a:pos x="64" y="55"/>
                </a:cxn>
                <a:cxn ang="0">
                  <a:pos x="4" y="55"/>
                </a:cxn>
                <a:cxn ang="0">
                  <a:pos x="4" y="53"/>
                </a:cxn>
                <a:cxn ang="0">
                  <a:pos x="7" y="50"/>
                </a:cxn>
                <a:cxn ang="0">
                  <a:pos x="9" y="50"/>
                </a:cxn>
                <a:cxn ang="0">
                  <a:pos x="9" y="23"/>
                </a:cxn>
                <a:cxn ang="0">
                  <a:pos x="18" y="23"/>
                </a:cxn>
              </a:cxnLst>
              <a:rect l="0" t="0" r="r" b="b"/>
              <a:pathLst>
                <a:path w="68" h="64">
                  <a:moveTo>
                    <a:pt x="68" y="14"/>
                  </a:moveTo>
                  <a:cubicBezTo>
                    <a:pt x="68" y="18"/>
                    <a:pt x="68" y="18"/>
                    <a:pt x="68" y="18"/>
                  </a:cubicBezTo>
                  <a:cubicBezTo>
                    <a:pt x="64" y="18"/>
                    <a:pt x="64" y="18"/>
                    <a:pt x="64" y="18"/>
                  </a:cubicBezTo>
                  <a:cubicBezTo>
                    <a:pt x="64" y="20"/>
                    <a:pt x="63" y="21"/>
                    <a:pt x="61" y="21"/>
                  </a:cubicBezTo>
                  <a:cubicBezTo>
                    <a:pt x="7" y="21"/>
                    <a:pt x="7" y="21"/>
                    <a:pt x="7" y="21"/>
                  </a:cubicBezTo>
                  <a:cubicBezTo>
                    <a:pt x="5" y="21"/>
                    <a:pt x="4" y="20"/>
                    <a:pt x="4" y="18"/>
                  </a:cubicBezTo>
                  <a:cubicBezTo>
                    <a:pt x="0" y="18"/>
                    <a:pt x="0" y="18"/>
                    <a:pt x="0" y="18"/>
                  </a:cubicBezTo>
                  <a:cubicBezTo>
                    <a:pt x="0" y="14"/>
                    <a:pt x="0" y="14"/>
                    <a:pt x="0" y="14"/>
                  </a:cubicBezTo>
                  <a:cubicBezTo>
                    <a:pt x="34" y="0"/>
                    <a:pt x="34" y="0"/>
                    <a:pt x="34" y="0"/>
                  </a:cubicBezTo>
                  <a:lnTo>
                    <a:pt x="68" y="14"/>
                  </a:lnTo>
                  <a:close/>
                  <a:moveTo>
                    <a:pt x="68" y="60"/>
                  </a:moveTo>
                  <a:cubicBezTo>
                    <a:pt x="68" y="64"/>
                    <a:pt x="68" y="64"/>
                    <a:pt x="68" y="64"/>
                  </a:cubicBezTo>
                  <a:cubicBezTo>
                    <a:pt x="0" y="64"/>
                    <a:pt x="0" y="64"/>
                    <a:pt x="0" y="64"/>
                  </a:cubicBezTo>
                  <a:cubicBezTo>
                    <a:pt x="0" y="60"/>
                    <a:pt x="0" y="60"/>
                    <a:pt x="0" y="60"/>
                  </a:cubicBezTo>
                  <a:cubicBezTo>
                    <a:pt x="0" y="58"/>
                    <a:pt x="1" y="57"/>
                    <a:pt x="2" y="57"/>
                  </a:cubicBezTo>
                  <a:cubicBezTo>
                    <a:pt x="66" y="57"/>
                    <a:pt x="66" y="57"/>
                    <a:pt x="66" y="57"/>
                  </a:cubicBezTo>
                  <a:cubicBezTo>
                    <a:pt x="67" y="57"/>
                    <a:pt x="68" y="58"/>
                    <a:pt x="68" y="60"/>
                  </a:cubicBezTo>
                  <a:close/>
                  <a:moveTo>
                    <a:pt x="18" y="23"/>
                  </a:moveTo>
                  <a:cubicBezTo>
                    <a:pt x="18" y="50"/>
                    <a:pt x="18" y="50"/>
                    <a:pt x="18" y="50"/>
                  </a:cubicBezTo>
                  <a:cubicBezTo>
                    <a:pt x="23" y="50"/>
                    <a:pt x="23" y="50"/>
                    <a:pt x="23" y="50"/>
                  </a:cubicBezTo>
                  <a:cubicBezTo>
                    <a:pt x="23" y="23"/>
                    <a:pt x="23" y="23"/>
                    <a:pt x="23" y="23"/>
                  </a:cubicBezTo>
                  <a:cubicBezTo>
                    <a:pt x="32" y="23"/>
                    <a:pt x="32" y="23"/>
                    <a:pt x="32" y="23"/>
                  </a:cubicBezTo>
                  <a:cubicBezTo>
                    <a:pt x="32" y="50"/>
                    <a:pt x="32" y="50"/>
                    <a:pt x="32" y="50"/>
                  </a:cubicBezTo>
                  <a:cubicBezTo>
                    <a:pt x="36" y="50"/>
                    <a:pt x="36" y="50"/>
                    <a:pt x="36" y="50"/>
                  </a:cubicBezTo>
                  <a:cubicBezTo>
                    <a:pt x="36" y="23"/>
                    <a:pt x="36" y="23"/>
                    <a:pt x="36" y="23"/>
                  </a:cubicBezTo>
                  <a:cubicBezTo>
                    <a:pt x="45" y="23"/>
                    <a:pt x="45" y="23"/>
                    <a:pt x="45" y="23"/>
                  </a:cubicBezTo>
                  <a:cubicBezTo>
                    <a:pt x="45" y="50"/>
                    <a:pt x="45" y="50"/>
                    <a:pt x="45" y="50"/>
                  </a:cubicBezTo>
                  <a:cubicBezTo>
                    <a:pt x="50" y="50"/>
                    <a:pt x="50" y="50"/>
                    <a:pt x="50" y="50"/>
                  </a:cubicBezTo>
                  <a:cubicBezTo>
                    <a:pt x="50" y="23"/>
                    <a:pt x="50" y="23"/>
                    <a:pt x="50" y="23"/>
                  </a:cubicBezTo>
                  <a:cubicBezTo>
                    <a:pt x="59" y="23"/>
                    <a:pt x="59" y="23"/>
                    <a:pt x="59" y="23"/>
                  </a:cubicBezTo>
                  <a:cubicBezTo>
                    <a:pt x="59" y="50"/>
                    <a:pt x="59" y="50"/>
                    <a:pt x="59" y="50"/>
                  </a:cubicBezTo>
                  <a:cubicBezTo>
                    <a:pt x="61" y="50"/>
                    <a:pt x="61" y="50"/>
                    <a:pt x="61" y="50"/>
                  </a:cubicBezTo>
                  <a:cubicBezTo>
                    <a:pt x="63" y="50"/>
                    <a:pt x="64" y="51"/>
                    <a:pt x="64" y="53"/>
                  </a:cubicBezTo>
                  <a:cubicBezTo>
                    <a:pt x="64" y="55"/>
                    <a:pt x="64" y="55"/>
                    <a:pt x="64" y="55"/>
                  </a:cubicBezTo>
                  <a:cubicBezTo>
                    <a:pt x="4" y="55"/>
                    <a:pt x="4" y="55"/>
                    <a:pt x="4" y="55"/>
                  </a:cubicBezTo>
                  <a:cubicBezTo>
                    <a:pt x="4" y="53"/>
                    <a:pt x="4" y="53"/>
                    <a:pt x="4" y="53"/>
                  </a:cubicBezTo>
                  <a:cubicBezTo>
                    <a:pt x="4" y="51"/>
                    <a:pt x="5" y="50"/>
                    <a:pt x="7" y="50"/>
                  </a:cubicBezTo>
                  <a:cubicBezTo>
                    <a:pt x="9" y="50"/>
                    <a:pt x="9" y="50"/>
                    <a:pt x="9" y="50"/>
                  </a:cubicBezTo>
                  <a:cubicBezTo>
                    <a:pt x="9" y="23"/>
                    <a:pt x="9" y="23"/>
                    <a:pt x="9" y="23"/>
                  </a:cubicBezTo>
                  <a:lnTo>
                    <a:pt x="18" y="23"/>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3" name="Group 98"/>
          <p:cNvGrpSpPr/>
          <p:nvPr/>
        </p:nvGrpSpPr>
        <p:grpSpPr>
          <a:xfrm>
            <a:off x="5741987" y="1508039"/>
            <a:ext cx="1422400" cy="3556000"/>
            <a:chOff x="4305300" y="1131029"/>
            <a:chExt cx="1066800" cy="2667000"/>
          </a:xfrm>
        </p:grpSpPr>
        <p:grpSp>
          <p:nvGrpSpPr>
            <p:cNvPr id="14" name="Group 59"/>
            <p:cNvGrpSpPr/>
            <p:nvPr/>
          </p:nvGrpSpPr>
          <p:grpSpPr>
            <a:xfrm>
              <a:off x="4305300" y="1131029"/>
              <a:ext cx="1066800" cy="2667000"/>
              <a:chOff x="4229100" y="1352550"/>
              <a:chExt cx="1066800" cy="2667000"/>
            </a:xfrm>
          </p:grpSpPr>
          <p:sp>
            <p:nvSpPr>
              <p:cNvPr id="43" name="Oval 42"/>
              <p:cNvSpPr/>
              <p:nvPr/>
            </p:nvSpPr>
            <p:spPr bwMode="auto">
              <a:xfrm>
                <a:off x="4229100" y="2952750"/>
                <a:ext cx="1066800" cy="1066800"/>
              </a:xfrm>
              <a:prstGeom prst="ellipse">
                <a:avLst/>
              </a:prstGeom>
              <a:gradFill flip="none" rotWithShape="1">
                <a:gsLst>
                  <a:gs pos="100000">
                    <a:schemeClr val="accent3"/>
                  </a:gs>
                  <a:gs pos="54000">
                    <a:schemeClr val="accent3">
                      <a:lumMod val="75000"/>
                    </a:schemeClr>
                  </a:gs>
                </a:gsLst>
                <a:path path="circle">
                  <a:fillToRect l="100000" t="100000"/>
                </a:path>
                <a:tileRect r="-100000" b="-100000"/>
              </a:gra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4" name="Rectangle 43"/>
              <p:cNvSpPr/>
              <p:nvPr/>
            </p:nvSpPr>
            <p:spPr bwMode="auto">
              <a:xfrm>
                <a:off x="4739641" y="1352550"/>
                <a:ext cx="45719" cy="1600200"/>
              </a:xfrm>
              <a:prstGeom prst="rect">
                <a:avLst/>
              </a:prstGeom>
              <a:solidFill>
                <a:schemeClr val="accent3"/>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sp>
          <p:nvSpPr>
            <p:cNvPr id="94" name="Freeform 66"/>
            <p:cNvSpPr>
              <a:spLocks noEditPoints="1"/>
            </p:cNvSpPr>
            <p:nvPr/>
          </p:nvSpPr>
          <p:spPr bwMode="auto">
            <a:xfrm>
              <a:off x="4655555" y="3065126"/>
              <a:ext cx="323168" cy="377485"/>
            </a:xfrm>
            <a:custGeom>
              <a:avLst/>
              <a:gdLst/>
              <a:ahLst/>
              <a:cxnLst>
                <a:cxn ang="0">
                  <a:pos x="55" y="9"/>
                </a:cxn>
                <a:cxn ang="0">
                  <a:pos x="55" y="14"/>
                </a:cxn>
                <a:cxn ang="0">
                  <a:pos x="27" y="23"/>
                </a:cxn>
                <a:cxn ang="0">
                  <a:pos x="0" y="14"/>
                </a:cxn>
                <a:cxn ang="0">
                  <a:pos x="0" y="9"/>
                </a:cxn>
                <a:cxn ang="0">
                  <a:pos x="27" y="0"/>
                </a:cxn>
                <a:cxn ang="0">
                  <a:pos x="55" y="9"/>
                </a:cxn>
                <a:cxn ang="0">
                  <a:pos x="55" y="21"/>
                </a:cxn>
                <a:cxn ang="0">
                  <a:pos x="55" y="27"/>
                </a:cxn>
                <a:cxn ang="0">
                  <a:pos x="27" y="37"/>
                </a:cxn>
                <a:cxn ang="0">
                  <a:pos x="0" y="27"/>
                </a:cxn>
                <a:cxn ang="0">
                  <a:pos x="0" y="21"/>
                </a:cxn>
                <a:cxn ang="0">
                  <a:pos x="27" y="27"/>
                </a:cxn>
                <a:cxn ang="0">
                  <a:pos x="55" y="21"/>
                </a:cxn>
                <a:cxn ang="0">
                  <a:pos x="55" y="35"/>
                </a:cxn>
                <a:cxn ang="0">
                  <a:pos x="55" y="41"/>
                </a:cxn>
                <a:cxn ang="0">
                  <a:pos x="27" y="50"/>
                </a:cxn>
                <a:cxn ang="0">
                  <a:pos x="0" y="41"/>
                </a:cxn>
                <a:cxn ang="0">
                  <a:pos x="0" y="35"/>
                </a:cxn>
                <a:cxn ang="0">
                  <a:pos x="27" y="41"/>
                </a:cxn>
                <a:cxn ang="0">
                  <a:pos x="55" y="35"/>
                </a:cxn>
                <a:cxn ang="0">
                  <a:pos x="55" y="49"/>
                </a:cxn>
                <a:cxn ang="0">
                  <a:pos x="55" y="55"/>
                </a:cxn>
                <a:cxn ang="0">
                  <a:pos x="27" y="64"/>
                </a:cxn>
                <a:cxn ang="0">
                  <a:pos x="0" y="55"/>
                </a:cxn>
                <a:cxn ang="0">
                  <a:pos x="0" y="49"/>
                </a:cxn>
                <a:cxn ang="0">
                  <a:pos x="27" y="55"/>
                </a:cxn>
                <a:cxn ang="0">
                  <a:pos x="55" y="49"/>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5" name="Group 96"/>
          <p:cNvGrpSpPr/>
          <p:nvPr/>
        </p:nvGrpSpPr>
        <p:grpSpPr>
          <a:xfrm>
            <a:off x="9450387" y="1522717"/>
            <a:ext cx="1422400" cy="3556000"/>
            <a:chOff x="7086600" y="1142038"/>
            <a:chExt cx="1066800" cy="2667000"/>
          </a:xfrm>
        </p:grpSpPr>
        <p:grpSp>
          <p:nvGrpSpPr>
            <p:cNvPr id="16" name="Group 61"/>
            <p:cNvGrpSpPr/>
            <p:nvPr/>
          </p:nvGrpSpPr>
          <p:grpSpPr>
            <a:xfrm>
              <a:off x="7086600" y="1142038"/>
              <a:ext cx="1066800" cy="2667000"/>
              <a:chOff x="7010400" y="1352550"/>
              <a:chExt cx="1066800" cy="2667000"/>
            </a:xfrm>
          </p:grpSpPr>
          <p:sp>
            <p:nvSpPr>
              <p:cNvPr id="53" name="Oval 52"/>
              <p:cNvSpPr/>
              <p:nvPr/>
            </p:nvSpPr>
            <p:spPr bwMode="auto">
              <a:xfrm>
                <a:off x="7010400" y="2952750"/>
                <a:ext cx="1066800" cy="1066800"/>
              </a:xfrm>
              <a:prstGeom prst="ellipse">
                <a:avLst/>
              </a:prstGeom>
              <a:gradFill flip="none" rotWithShape="1">
                <a:gsLst>
                  <a:gs pos="100000">
                    <a:schemeClr val="accent5"/>
                  </a:gs>
                  <a:gs pos="54000">
                    <a:schemeClr val="accent5">
                      <a:lumMod val="75000"/>
                    </a:schemeClr>
                  </a:gs>
                </a:gsLst>
                <a:path path="circle">
                  <a:fillToRect l="100000" t="100000"/>
                </a:path>
                <a:tileRect r="-100000" b="-100000"/>
              </a:gra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56" name="Rectangle 55"/>
              <p:cNvSpPr/>
              <p:nvPr/>
            </p:nvSpPr>
            <p:spPr bwMode="auto">
              <a:xfrm>
                <a:off x="7520941" y="1352550"/>
                <a:ext cx="45719" cy="1600200"/>
              </a:xfrm>
              <a:prstGeom prst="rect">
                <a:avLst/>
              </a:prstGeom>
              <a:solidFill>
                <a:schemeClr val="accent5"/>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sp>
          <p:nvSpPr>
            <p:cNvPr id="95" name="Freeform 22"/>
            <p:cNvSpPr>
              <a:spLocks noEditPoints="1"/>
            </p:cNvSpPr>
            <p:nvPr/>
          </p:nvSpPr>
          <p:spPr bwMode="auto">
            <a:xfrm>
              <a:off x="7371836" y="3023370"/>
              <a:ext cx="501409" cy="436600"/>
            </a:xfrm>
            <a:custGeom>
              <a:avLst/>
              <a:gdLst/>
              <a:ahLst/>
              <a:cxnLst>
                <a:cxn ang="0">
                  <a:pos x="68" y="24"/>
                </a:cxn>
                <a:cxn ang="0">
                  <a:pos x="64" y="29"/>
                </a:cxn>
                <a:cxn ang="0">
                  <a:pos x="64" y="43"/>
                </a:cxn>
                <a:cxn ang="0">
                  <a:pos x="59" y="48"/>
                </a:cxn>
                <a:cxn ang="0">
                  <a:pos x="28" y="34"/>
                </a:cxn>
                <a:cxn ang="0">
                  <a:pos x="25" y="44"/>
                </a:cxn>
                <a:cxn ang="0">
                  <a:pos x="30" y="54"/>
                </a:cxn>
                <a:cxn ang="0">
                  <a:pos x="14" y="56"/>
                </a:cxn>
                <a:cxn ang="0">
                  <a:pos x="11" y="34"/>
                </a:cxn>
                <a:cxn ang="0">
                  <a:pos x="7" y="34"/>
                </a:cxn>
                <a:cxn ang="0">
                  <a:pos x="0" y="27"/>
                </a:cxn>
                <a:cxn ang="0">
                  <a:pos x="0" y="20"/>
                </a:cxn>
                <a:cxn ang="0">
                  <a:pos x="7" y="14"/>
                </a:cxn>
                <a:cxn ang="0">
                  <a:pos x="25" y="14"/>
                </a:cxn>
                <a:cxn ang="0">
                  <a:pos x="59" y="0"/>
                </a:cxn>
                <a:cxn ang="0">
                  <a:pos x="64" y="4"/>
                </a:cxn>
                <a:cxn ang="0">
                  <a:pos x="64" y="19"/>
                </a:cxn>
                <a:cxn ang="0">
                  <a:pos x="68" y="24"/>
                </a:cxn>
                <a:cxn ang="0">
                  <a:pos x="59" y="6"/>
                </a:cxn>
                <a:cxn ang="0">
                  <a:pos x="30" y="19"/>
                </a:cxn>
                <a:cxn ang="0">
                  <a:pos x="30" y="29"/>
                </a:cxn>
                <a:cxn ang="0">
                  <a:pos x="59" y="42"/>
                </a:cxn>
                <a:cxn ang="0">
                  <a:pos x="59" y="6"/>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7" name="Group 97"/>
          <p:cNvGrpSpPr/>
          <p:nvPr/>
        </p:nvGrpSpPr>
        <p:grpSpPr>
          <a:xfrm>
            <a:off x="7596187" y="1522717"/>
            <a:ext cx="1422400" cy="3556000"/>
            <a:chOff x="5695950" y="1142038"/>
            <a:chExt cx="1066800" cy="2667000"/>
          </a:xfrm>
        </p:grpSpPr>
        <p:grpSp>
          <p:nvGrpSpPr>
            <p:cNvPr id="18" name="Group 60"/>
            <p:cNvGrpSpPr/>
            <p:nvPr/>
          </p:nvGrpSpPr>
          <p:grpSpPr>
            <a:xfrm>
              <a:off x="5695950" y="1142038"/>
              <a:ext cx="1066800" cy="2667000"/>
              <a:chOff x="5619750" y="1352550"/>
              <a:chExt cx="1066800" cy="2667000"/>
            </a:xfrm>
          </p:grpSpPr>
          <p:sp>
            <p:nvSpPr>
              <p:cNvPr id="46" name="Oval 45"/>
              <p:cNvSpPr/>
              <p:nvPr/>
            </p:nvSpPr>
            <p:spPr bwMode="auto">
              <a:xfrm>
                <a:off x="5619750" y="2952750"/>
                <a:ext cx="1066800" cy="1066800"/>
              </a:xfrm>
              <a:prstGeom prst="ellipse">
                <a:avLst/>
              </a:prstGeom>
              <a:gradFill flip="none" rotWithShape="1">
                <a:gsLst>
                  <a:gs pos="100000">
                    <a:schemeClr val="accent4"/>
                  </a:gs>
                  <a:gs pos="54000">
                    <a:schemeClr val="accent4">
                      <a:lumMod val="75000"/>
                    </a:schemeClr>
                  </a:gs>
                </a:gsLst>
                <a:path path="circle">
                  <a:fillToRect l="100000" t="100000"/>
                </a:path>
                <a:tileRect r="-100000" b="-100000"/>
              </a:gra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7" name="Rectangle 46"/>
              <p:cNvSpPr/>
              <p:nvPr/>
            </p:nvSpPr>
            <p:spPr bwMode="auto">
              <a:xfrm>
                <a:off x="6130291" y="1352550"/>
                <a:ext cx="45719" cy="1600200"/>
              </a:xfrm>
              <a:prstGeom prst="rect">
                <a:avLst/>
              </a:prstGeom>
              <a:solidFill>
                <a:schemeClr val="accent4"/>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sp>
          <p:nvSpPr>
            <p:cNvPr id="96" name="Freeform 135"/>
            <p:cNvSpPr>
              <a:spLocks noEditPoints="1"/>
            </p:cNvSpPr>
            <p:nvPr/>
          </p:nvSpPr>
          <p:spPr bwMode="auto">
            <a:xfrm>
              <a:off x="6020570" y="3055819"/>
              <a:ext cx="424680" cy="397801"/>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sp>
        <p:nvSpPr>
          <p:cNvPr id="49" name="文本框 48"/>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1812837133"/>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barn(outVertical)">
                                      <p:cBhvr>
                                        <p:cTn id="7" dur="500"/>
                                        <p:tgtEl>
                                          <p:spTgt spid="64"/>
                                        </p:tgtEl>
                                      </p:cBhvr>
                                    </p:animEffect>
                                  </p:childTnLst>
                                </p:cTn>
                              </p:par>
                            </p:childTnLst>
                          </p:cTn>
                        </p:par>
                        <p:par>
                          <p:cTn id="8" fill="hold">
                            <p:stCondLst>
                              <p:cond delay="500"/>
                            </p:stCondLst>
                            <p:childTnLst>
                              <p:par>
                                <p:cTn id="9" presetID="53" presetClass="entr" presetSubtype="0" fill="hold" grpId="0" nodeType="afterEffect">
                                  <p:stCondLst>
                                    <p:cond delay="0"/>
                                  </p:stCondLst>
                                  <p:childTnLst>
                                    <p:set>
                                      <p:cBhvr>
                                        <p:cTn id="10" dur="1" fill="hold">
                                          <p:stCondLst>
                                            <p:cond delay="0"/>
                                          </p:stCondLst>
                                        </p:cTn>
                                        <p:tgtEl>
                                          <p:spTgt spid="66"/>
                                        </p:tgtEl>
                                        <p:attrNameLst>
                                          <p:attrName>style.visibility</p:attrName>
                                        </p:attrNameLst>
                                      </p:cBhvr>
                                      <p:to>
                                        <p:strVal val="visible"/>
                                      </p:to>
                                    </p:set>
                                    <p:anim calcmode="lin" valueType="num">
                                      <p:cBhvr>
                                        <p:cTn id="11" dur="500" fill="hold"/>
                                        <p:tgtEl>
                                          <p:spTgt spid="66"/>
                                        </p:tgtEl>
                                        <p:attrNameLst>
                                          <p:attrName>ppt_w</p:attrName>
                                        </p:attrNameLst>
                                      </p:cBhvr>
                                      <p:tavLst>
                                        <p:tav tm="0">
                                          <p:val>
                                            <p:fltVal val="0"/>
                                          </p:val>
                                        </p:tav>
                                        <p:tav tm="100000">
                                          <p:val>
                                            <p:strVal val="#ppt_w"/>
                                          </p:val>
                                        </p:tav>
                                      </p:tavLst>
                                    </p:anim>
                                    <p:anim calcmode="lin" valueType="num">
                                      <p:cBhvr>
                                        <p:cTn id="12" dur="500" fill="hold"/>
                                        <p:tgtEl>
                                          <p:spTgt spid="66"/>
                                        </p:tgtEl>
                                        <p:attrNameLst>
                                          <p:attrName>ppt_h</p:attrName>
                                        </p:attrNameLst>
                                      </p:cBhvr>
                                      <p:tavLst>
                                        <p:tav tm="0">
                                          <p:val>
                                            <p:fltVal val="0"/>
                                          </p:val>
                                        </p:tav>
                                        <p:tav tm="100000">
                                          <p:val>
                                            <p:strVal val="#ppt_h"/>
                                          </p:val>
                                        </p:tav>
                                      </p:tavLst>
                                    </p:anim>
                                    <p:animEffect transition="in" filter="fade">
                                      <p:cBhvr>
                                        <p:cTn id="13" dur="500"/>
                                        <p:tgtEl>
                                          <p:spTgt spid="66"/>
                                        </p:tgtEl>
                                      </p:cBhvr>
                                    </p:animEffect>
                                  </p:childTnLst>
                                </p:cTn>
                              </p:par>
                              <p:par>
                                <p:cTn id="14" presetID="47"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anim calcmode="lin" valueType="num">
                                      <p:cBhvr>
                                        <p:cTn id="17" dur="500" fill="hold"/>
                                        <p:tgtEl>
                                          <p:spTgt spid="9"/>
                                        </p:tgtEl>
                                        <p:attrNameLst>
                                          <p:attrName>ppt_x</p:attrName>
                                        </p:attrNameLst>
                                      </p:cBhvr>
                                      <p:tavLst>
                                        <p:tav tm="0">
                                          <p:val>
                                            <p:strVal val="#ppt_x"/>
                                          </p:val>
                                        </p:tav>
                                        <p:tav tm="100000">
                                          <p:val>
                                            <p:strVal val="#ppt_x"/>
                                          </p:val>
                                        </p:tav>
                                      </p:tavLst>
                                    </p:anim>
                                    <p:anim calcmode="lin" valueType="num">
                                      <p:cBhvr>
                                        <p:cTn id="18" dur="500" fill="hold"/>
                                        <p:tgtEl>
                                          <p:spTgt spid="9"/>
                                        </p:tgtEl>
                                        <p:attrNameLst>
                                          <p:attrName>ppt_y</p:attrName>
                                        </p:attrNameLst>
                                      </p:cBhvr>
                                      <p:tavLst>
                                        <p:tav tm="0">
                                          <p:val>
                                            <p:strVal val="#ppt_y-.1"/>
                                          </p:val>
                                        </p:tav>
                                        <p:tav tm="100000">
                                          <p:val>
                                            <p:strVal val="#ppt_y"/>
                                          </p:val>
                                        </p:tav>
                                      </p:tavLst>
                                    </p:anim>
                                  </p:childTnLst>
                                </p:cTn>
                              </p:par>
                            </p:childTnLst>
                          </p:cTn>
                        </p:par>
                        <p:par>
                          <p:cTn id="19" fill="hold">
                            <p:stCondLst>
                              <p:cond delay="1000"/>
                            </p:stCondLst>
                            <p:childTnLst>
                              <p:par>
                                <p:cTn id="20" presetID="53" presetClass="entr" presetSubtype="0" fill="hold" grpId="0" nodeType="afterEffect">
                                  <p:stCondLst>
                                    <p:cond delay="0"/>
                                  </p:stCondLst>
                                  <p:childTnLst>
                                    <p:set>
                                      <p:cBhvr>
                                        <p:cTn id="21" dur="1" fill="hold">
                                          <p:stCondLst>
                                            <p:cond delay="0"/>
                                          </p:stCondLst>
                                        </p:cTn>
                                        <p:tgtEl>
                                          <p:spTgt spid="67"/>
                                        </p:tgtEl>
                                        <p:attrNameLst>
                                          <p:attrName>style.visibility</p:attrName>
                                        </p:attrNameLst>
                                      </p:cBhvr>
                                      <p:to>
                                        <p:strVal val="visible"/>
                                      </p:to>
                                    </p:set>
                                    <p:anim calcmode="lin" valueType="num">
                                      <p:cBhvr>
                                        <p:cTn id="22" dur="500" fill="hold"/>
                                        <p:tgtEl>
                                          <p:spTgt spid="67"/>
                                        </p:tgtEl>
                                        <p:attrNameLst>
                                          <p:attrName>ppt_w</p:attrName>
                                        </p:attrNameLst>
                                      </p:cBhvr>
                                      <p:tavLst>
                                        <p:tav tm="0">
                                          <p:val>
                                            <p:fltVal val="0"/>
                                          </p:val>
                                        </p:tav>
                                        <p:tav tm="100000">
                                          <p:val>
                                            <p:strVal val="#ppt_w"/>
                                          </p:val>
                                        </p:tav>
                                      </p:tavLst>
                                    </p:anim>
                                    <p:anim calcmode="lin" valueType="num">
                                      <p:cBhvr>
                                        <p:cTn id="23" dur="500" fill="hold"/>
                                        <p:tgtEl>
                                          <p:spTgt spid="67"/>
                                        </p:tgtEl>
                                        <p:attrNameLst>
                                          <p:attrName>ppt_h</p:attrName>
                                        </p:attrNameLst>
                                      </p:cBhvr>
                                      <p:tavLst>
                                        <p:tav tm="0">
                                          <p:val>
                                            <p:fltVal val="0"/>
                                          </p:val>
                                        </p:tav>
                                        <p:tav tm="100000">
                                          <p:val>
                                            <p:strVal val="#ppt_h"/>
                                          </p:val>
                                        </p:tav>
                                      </p:tavLst>
                                    </p:anim>
                                    <p:animEffect transition="in" filter="fade">
                                      <p:cBhvr>
                                        <p:cTn id="24" dur="500"/>
                                        <p:tgtEl>
                                          <p:spTgt spid="67"/>
                                        </p:tgtEl>
                                      </p:cBhvr>
                                    </p:animEffect>
                                  </p:childTnLst>
                                </p:cTn>
                              </p:par>
                              <p:par>
                                <p:cTn id="25" presetID="47"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anim calcmode="lin" valueType="num">
                                      <p:cBhvr>
                                        <p:cTn id="28" dur="500" fill="hold"/>
                                        <p:tgtEl>
                                          <p:spTgt spid="11"/>
                                        </p:tgtEl>
                                        <p:attrNameLst>
                                          <p:attrName>ppt_x</p:attrName>
                                        </p:attrNameLst>
                                      </p:cBhvr>
                                      <p:tavLst>
                                        <p:tav tm="0">
                                          <p:val>
                                            <p:strVal val="#ppt_x"/>
                                          </p:val>
                                        </p:tav>
                                        <p:tav tm="100000">
                                          <p:val>
                                            <p:strVal val="#ppt_x"/>
                                          </p:val>
                                        </p:tav>
                                      </p:tavLst>
                                    </p:anim>
                                    <p:anim calcmode="lin" valueType="num">
                                      <p:cBhvr>
                                        <p:cTn id="29" dur="500" fill="hold"/>
                                        <p:tgtEl>
                                          <p:spTgt spid="11"/>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53" presetClass="entr" presetSubtype="0" fill="hold" grpId="0" nodeType="afterEffect">
                                  <p:stCondLst>
                                    <p:cond delay="0"/>
                                  </p:stCondLst>
                                  <p:childTnLst>
                                    <p:set>
                                      <p:cBhvr>
                                        <p:cTn id="32" dur="1" fill="hold">
                                          <p:stCondLst>
                                            <p:cond delay="0"/>
                                          </p:stCondLst>
                                        </p:cTn>
                                        <p:tgtEl>
                                          <p:spTgt spid="68"/>
                                        </p:tgtEl>
                                        <p:attrNameLst>
                                          <p:attrName>style.visibility</p:attrName>
                                        </p:attrNameLst>
                                      </p:cBhvr>
                                      <p:to>
                                        <p:strVal val="visible"/>
                                      </p:to>
                                    </p:set>
                                    <p:anim calcmode="lin" valueType="num">
                                      <p:cBhvr>
                                        <p:cTn id="33" dur="500" fill="hold"/>
                                        <p:tgtEl>
                                          <p:spTgt spid="68"/>
                                        </p:tgtEl>
                                        <p:attrNameLst>
                                          <p:attrName>ppt_w</p:attrName>
                                        </p:attrNameLst>
                                      </p:cBhvr>
                                      <p:tavLst>
                                        <p:tav tm="0">
                                          <p:val>
                                            <p:fltVal val="0"/>
                                          </p:val>
                                        </p:tav>
                                        <p:tav tm="100000">
                                          <p:val>
                                            <p:strVal val="#ppt_w"/>
                                          </p:val>
                                        </p:tav>
                                      </p:tavLst>
                                    </p:anim>
                                    <p:anim calcmode="lin" valueType="num">
                                      <p:cBhvr>
                                        <p:cTn id="34" dur="500" fill="hold"/>
                                        <p:tgtEl>
                                          <p:spTgt spid="68"/>
                                        </p:tgtEl>
                                        <p:attrNameLst>
                                          <p:attrName>ppt_h</p:attrName>
                                        </p:attrNameLst>
                                      </p:cBhvr>
                                      <p:tavLst>
                                        <p:tav tm="0">
                                          <p:val>
                                            <p:fltVal val="0"/>
                                          </p:val>
                                        </p:tav>
                                        <p:tav tm="100000">
                                          <p:val>
                                            <p:strVal val="#ppt_h"/>
                                          </p:val>
                                        </p:tav>
                                      </p:tavLst>
                                    </p:anim>
                                    <p:animEffect transition="in" filter="fade">
                                      <p:cBhvr>
                                        <p:cTn id="35" dur="500"/>
                                        <p:tgtEl>
                                          <p:spTgt spid="68"/>
                                        </p:tgtEl>
                                      </p:cBhvr>
                                    </p:animEffect>
                                  </p:childTnLst>
                                </p:cTn>
                              </p:par>
                              <p:par>
                                <p:cTn id="36" presetID="47" presetClass="entr" presetSubtype="0" fill="hold"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anim calcmode="lin" valueType="num">
                                      <p:cBhvr>
                                        <p:cTn id="39" dur="500" fill="hold"/>
                                        <p:tgtEl>
                                          <p:spTgt spid="13"/>
                                        </p:tgtEl>
                                        <p:attrNameLst>
                                          <p:attrName>ppt_x</p:attrName>
                                        </p:attrNameLst>
                                      </p:cBhvr>
                                      <p:tavLst>
                                        <p:tav tm="0">
                                          <p:val>
                                            <p:strVal val="#ppt_x"/>
                                          </p:val>
                                        </p:tav>
                                        <p:tav tm="100000">
                                          <p:val>
                                            <p:strVal val="#ppt_x"/>
                                          </p:val>
                                        </p:tav>
                                      </p:tavLst>
                                    </p:anim>
                                    <p:anim calcmode="lin" valueType="num">
                                      <p:cBhvr>
                                        <p:cTn id="40" dur="500" fill="hold"/>
                                        <p:tgtEl>
                                          <p:spTgt spid="13"/>
                                        </p:tgtEl>
                                        <p:attrNameLst>
                                          <p:attrName>ppt_y</p:attrName>
                                        </p:attrNameLst>
                                      </p:cBhvr>
                                      <p:tavLst>
                                        <p:tav tm="0">
                                          <p:val>
                                            <p:strVal val="#ppt_y-.1"/>
                                          </p:val>
                                        </p:tav>
                                        <p:tav tm="100000">
                                          <p:val>
                                            <p:strVal val="#ppt_y"/>
                                          </p:val>
                                        </p:tav>
                                      </p:tavLst>
                                    </p:anim>
                                  </p:childTnLst>
                                </p:cTn>
                              </p:par>
                            </p:childTnLst>
                          </p:cTn>
                        </p:par>
                        <p:par>
                          <p:cTn id="41" fill="hold">
                            <p:stCondLst>
                              <p:cond delay="2000"/>
                            </p:stCondLst>
                            <p:childTnLst>
                              <p:par>
                                <p:cTn id="42" presetID="53" presetClass="entr" presetSubtype="0" fill="hold" grpId="0" nodeType="afterEffect">
                                  <p:stCondLst>
                                    <p:cond delay="0"/>
                                  </p:stCondLst>
                                  <p:childTnLst>
                                    <p:set>
                                      <p:cBhvr>
                                        <p:cTn id="43" dur="1" fill="hold">
                                          <p:stCondLst>
                                            <p:cond delay="0"/>
                                          </p:stCondLst>
                                        </p:cTn>
                                        <p:tgtEl>
                                          <p:spTgt spid="69"/>
                                        </p:tgtEl>
                                        <p:attrNameLst>
                                          <p:attrName>style.visibility</p:attrName>
                                        </p:attrNameLst>
                                      </p:cBhvr>
                                      <p:to>
                                        <p:strVal val="visible"/>
                                      </p:to>
                                    </p:set>
                                    <p:anim calcmode="lin" valueType="num">
                                      <p:cBhvr>
                                        <p:cTn id="44" dur="500" fill="hold"/>
                                        <p:tgtEl>
                                          <p:spTgt spid="69"/>
                                        </p:tgtEl>
                                        <p:attrNameLst>
                                          <p:attrName>ppt_w</p:attrName>
                                        </p:attrNameLst>
                                      </p:cBhvr>
                                      <p:tavLst>
                                        <p:tav tm="0">
                                          <p:val>
                                            <p:fltVal val="0"/>
                                          </p:val>
                                        </p:tav>
                                        <p:tav tm="100000">
                                          <p:val>
                                            <p:strVal val="#ppt_w"/>
                                          </p:val>
                                        </p:tav>
                                      </p:tavLst>
                                    </p:anim>
                                    <p:anim calcmode="lin" valueType="num">
                                      <p:cBhvr>
                                        <p:cTn id="45" dur="500" fill="hold"/>
                                        <p:tgtEl>
                                          <p:spTgt spid="69"/>
                                        </p:tgtEl>
                                        <p:attrNameLst>
                                          <p:attrName>ppt_h</p:attrName>
                                        </p:attrNameLst>
                                      </p:cBhvr>
                                      <p:tavLst>
                                        <p:tav tm="0">
                                          <p:val>
                                            <p:fltVal val="0"/>
                                          </p:val>
                                        </p:tav>
                                        <p:tav tm="100000">
                                          <p:val>
                                            <p:strVal val="#ppt_h"/>
                                          </p:val>
                                        </p:tav>
                                      </p:tavLst>
                                    </p:anim>
                                    <p:animEffect transition="in" filter="fade">
                                      <p:cBhvr>
                                        <p:cTn id="46" dur="500"/>
                                        <p:tgtEl>
                                          <p:spTgt spid="69"/>
                                        </p:tgtEl>
                                      </p:cBhvr>
                                    </p:animEffect>
                                  </p:childTnLst>
                                </p:cTn>
                              </p:par>
                              <p:par>
                                <p:cTn id="47" presetID="47" presetClass="entr" presetSubtype="0" fill="hold"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anim calcmode="lin" valueType="num">
                                      <p:cBhvr>
                                        <p:cTn id="50" dur="500" fill="hold"/>
                                        <p:tgtEl>
                                          <p:spTgt spid="17"/>
                                        </p:tgtEl>
                                        <p:attrNameLst>
                                          <p:attrName>ppt_x</p:attrName>
                                        </p:attrNameLst>
                                      </p:cBhvr>
                                      <p:tavLst>
                                        <p:tav tm="0">
                                          <p:val>
                                            <p:strVal val="#ppt_x"/>
                                          </p:val>
                                        </p:tav>
                                        <p:tav tm="100000">
                                          <p:val>
                                            <p:strVal val="#ppt_x"/>
                                          </p:val>
                                        </p:tav>
                                      </p:tavLst>
                                    </p:anim>
                                    <p:anim calcmode="lin" valueType="num">
                                      <p:cBhvr>
                                        <p:cTn id="51" dur="500" fill="hold"/>
                                        <p:tgtEl>
                                          <p:spTgt spid="17"/>
                                        </p:tgtEl>
                                        <p:attrNameLst>
                                          <p:attrName>ppt_y</p:attrName>
                                        </p:attrNameLst>
                                      </p:cBhvr>
                                      <p:tavLst>
                                        <p:tav tm="0">
                                          <p:val>
                                            <p:strVal val="#ppt_y-.1"/>
                                          </p:val>
                                        </p:tav>
                                        <p:tav tm="100000">
                                          <p:val>
                                            <p:strVal val="#ppt_y"/>
                                          </p:val>
                                        </p:tav>
                                      </p:tavLst>
                                    </p:anim>
                                  </p:childTnLst>
                                </p:cTn>
                              </p:par>
                            </p:childTnLst>
                          </p:cTn>
                        </p:par>
                        <p:par>
                          <p:cTn id="52" fill="hold">
                            <p:stCondLst>
                              <p:cond delay="2500"/>
                            </p:stCondLst>
                            <p:childTnLst>
                              <p:par>
                                <p:cTn id="53" presetID="53" presetClass="entr" presetSubtype="0" fill="hold" grpId="0" nodeType="afterEffect">
                                  <p:stCondLst>
                                    <p:cond delay="0"/>
                                  </p:stCondLst>
                                  <p:childTnLst>
                                    <p:set>
                                      <p:cBhvr>
                                        <p:cTn id="54" dur="1" fill="hold">
                                          <p:stCondLst>
                                            <p:cond delay="0"/>
                                          </p:stCondLst>
                                        </p:cTn>
                                        <p:tgtEl>
                                          <p:spTgt spid="70"/>
                                        </p:tgtEl>
                                        <p:attrNameLst>
                                          <p:attrName>style.visibility</p:attrName>
                                        </p:attrNameLst>
                                      </p:cBhvr>
                                      <p:to>
                                        <p:strVal val="visible"/>
                                      </p:to>
                                    </p:set>
                                    <p:anim calcmode="lin" valueType="num">
                                      <p:cBhvr>
                                        <p:cTn id="55" dur="500" fill="hold"/>
                                        <p:tgtEl>
                                          <p:spTgt spid="70"/>
                                        </p:tgtEl>
                                        <p:attrNameLst>
                                          <p:attrName>ppt_w</p:attrName>
                                        </p:attrNameLst>
                                      </p:cBhvr>
                                      <p:tavLst>
                                        <p:tav tm="0">
                                          <p:val>
                                            <p:fltVal val="0"/>
                                          </p:val>
                                        </p:tav>
                                        <p:tav tm="100000">
                                          <p:val>
                                            <p:strVal val="#ppt_w"/>
                                          </p:val>
                                        </p:tav>
                                      </p:tavLst>
                                    </p:anim>
                                    <p:anim calcmode="lin" valueType="num">
                                      <p:cBhvr>
                                        <p:cTn id="56" dur="500" fill="hold"/>
                                        <p:tgtEl>
                                          <p:spTgt spid="70"/>
                                        </p:tgtEl>
                                        <p:attrNameLst>
                                          <p:attrName>ppt_h</p:attrName>
                                        </p:attrNameLst>
                                      </p:cBhvr>
                                      <p:tavLst>
                                        <p:tav tm="0">
                                          <p:val>
                                            <p:fltVal val="0"/>
                                          </p:val>
                                        </p:tav>
                                        <p:tav tm="100000">
                                          <p:val>
                                            <p:strVal val="#ppt_h"/>
                                          </p:val>
                                        </p:tav>
                                      </p:tavLst>
                                    </p:anim>
                                    <p:animEffect transition="in" filter="fade">
                                      <p:cBhvr>
                                        <p:cTn id="57" dur="500"/>
                                        <p:tgtEl>
                                          <p:spTgt spid="70"/>
                                        </p:tgtEl>
                                      </p:cBhvr>
                                    </p:animEffect>
                                  </p:childTnLst>
                                </p:cTn>
                              </p:par>
                              <p:par>
                                <p:cTn id="58" presetID="47" presetClass="entr" presetSubtype="0" fill="hold" nodeType="withEffect">
                                  <p:stCondLst>
                                    <p:cond delay="0"/>
                                  </p:stCondLst>
                                  <p:childTnLst>
                                    <p:set>
                                      <p:cBhvr>
                                        <p:cTn id="59" dur="1" fill="hold">
                                          <p:stCondLst>
                                            <p:cond delay="0"/>
                                          </p:stCondLst>
                                        </p:cTn>
                                        <p:tgtEl>
                                          <p:spTgt spid="15"/>
                                        </p:tgtEl>
                                        <p:attrNameLst>
                                          <p:attrName>style.visibility</p:attrName>
                                        </p:attrNameLst>
                                      </p:cBhvr>
                                      <p:to>
                                        <p:strVal val="visible"/>
                                      </p:to>
                                    </p:set>
                                    <p:animEffect transition="in" filter="fade">
                                      <p:cBhvr>
                                        <p:cTn id="60" dur="500"/>
                                        <p:tgtEl>
                                          <p:spTgt spid="15"/>
                                        </p:tgtEl>
                                      </p:cBhvr>
                                    </p:animEffect>
                                    <p:anim calcmode="lin" valueType="num">
                                      <p:cBhvr>
                                        <p:cTn id="61" dur="500" fill="hold"/>
                                        <p:tgtEl>
                                          <p:spTgt spid="15"/>
                                        </p:tgtEl>
                                        <p:attrNameLst>
                                          <p:attrName>ppt_x</p:attrName>
                                        </p:attrNameLst>
                                      </p:cBhvr>
                                      <p:tavLst>
                                        <p:tav tm="0">
                                          <p:val>
                                            <p:strVal val="#ppt_x"/>
                                          </p:val>
                                        </p:tav>
                                        <p:tav tm="100000">
                                          <p:val>
                                            <p:strVal val="#ppt_x"/>
                                          </p:val>
                                        </p:tav>
                                      </p:tavLst>
                                    </p:anim>
                                    <p:anim calcmode="lin" valueType="num">
                                      <p:cBhvr>
                                        <p:cTn id="62" dur="500" fill="hold"/>
                                        <p:tgtEl>
                                          <p:spTgt spid="15"/>
                                        </p:tgtEl>
                                        <p:attrNameLst>
                                          <p:attrName>ppt_y</p:attrName>
                                        </p:attrNameLst>
                                      </p:cBhvr>
                                      <p:tavLst>
                                        <p:tav tm="0">
                                          <p:val>
                                            <p:strVal val="#ppt_y-.1"/>
                                          </p:val>
                                        </p:tav>
                                        <p:tav tm="100000">
                                          <p:val>
                                            <p:strVal val="#ppt_y"/>
                                          </p:val>
                                        </p:tav>
                                      </p:tavLst>
                                    </p:anim>
                                  </p:childTnLst>
                                </p:cTn>
                              </p:par>
                            </p:childTnLst>
                          </p:cTn>
                        </p:par>
                        <p:par>
                          <p:cTn id="63" fill="hold">
                            <p:stCondLst>
                              <p:cond delay="3000"/>
                            </p:stCondLst>
                            <p:childTnLst>
                              <p:par>
                                <p:cTn id="64" presetID="2" presetClass="entr" presetSubtype="4" accel="50000" decel="50000" fill="hold" nodeType="afterEffect">
                                  <p:stCondLst>
                                    <p:cond delay="0"/>
                                  </p:stCondLst>
                                  <p:childTnLst>
                                    <p:set>
                                      <p:cBhvr>
                                        <p:cTn id="65" dur="1" fill="hold">
                                          <p:stCondLst>
                                            <p:cond delay="0"/>
                                          </p:stCondLst>
                                        </p:cTn>
                                        <p:tgtEl>
                                          <p:spTgt spid="3"/>
                                        </p:tgtEl>
                                        <p:attrNameLst>
                                          <p:attrName>style.visibility</p:attrName>
                                        </p:attrNameLst>
                                      </p:cBhvr>
                                      <p:to>
                                        <p:strVal val="visible"/>
                                      </p:to>
                                    </p:set>
                                    <p:anim calcmode="lin" valueType="num">
                                      <p:cBhvr additive="base">
                                        <p:cTn id="66" dur="500" fill="hold"/>
                                        <p:tgtEl>
                                          <p:spTgt spid="3"/>
                                        </p:tgtEl>
                                        <p:attrNameLst>
                                          <p:attrName>ppt_x</p:attrName>
                                        </p:attrNameLst>
                                      </p:cBhvr>
                                      <p:tavLst>
                                        <p:tav tm="0">
                                          <p:val>
                                            <p:strVal val="#ppt_x"/>
                                          </p:val>
                                        </p:tav>
                                        <p:tav tm="100000">
                                          <p:val>
                                            <p:strVal val="#ppt_x"/>
                                          </p:val>
                                        </p:tav>
                                      </p:tavLst>
                                    </p:anim>
                                    <p:anim calcmode="lin" valueType="num">
                                      <p:cBhvr additive="base">
                                        <p:cTn id="67" dur="500" fill="hold"/>
                                        <p:tgtEl>
                                          <p:spTgt spid="3"/>
                                        </p:tgtEl>
                                        <p:attrNameLst>
                                          <p:attrName>ppt_y</p:attrName>
                                        </p:attrNameLst>
                                      </p:cBhvr>
                                      <p:tavLst>
                                        <p:tav tm="0">
                                          <p:val>
                                            <p:strVal val="1+#ppt_h/2"/>
                                          </p:val>
                                        </p:tav>
                                        <p:tav tm="100000">
                                          <p:val>
                                            <p:strVal val="#ppt_y"/>
                                          </p:val>
                                        </p:tav>
                                      </p:tavLst>
                                    </p:anim>
                                  </p:childTnLst>
                                </p:cTn>
                              </p:par>
                            </p:childTnLst>
                          </p:cTn>
                        </p:par>
                        <p:par>
                          <p:cTn id="68" fill="hold">
                            <p:stCondLst>
                              <p:cond delay="3500"/>
                            </p:stCondLst>
                            <p:childTnLst>
                              <p:par>
                                <p:cTn id="69" presetID="2" presetClass="entr" presetSubtype="4" accel="50000" decel="50000" fill="hold" nodeType="afterEffect">
                                  <p:stCondLst>
                                    <p:cond delay="0"/>
                                  </p:stCondLst>
                                  <p:childTnLst>
                                    <p:set>
                                      <p:cBhvr>
                                        <p:cTn id="70" dur="1" fill="hold">
                                          <p:stCondLst>
                                            <p:cond delay="0"/>
                                          </p:stCondLst>
                                        </p:cTn>
                                        <p:tgtEl>
                                          <p:spTgt spid="5"/>
                                        </p:tgtEl>
                                        <p:attrNameLst>
                                          <p:attrName>style.visibility</p:attrName>
                                        </p:attrNameLst>
                                      </p:cBhvr>
                                      <p:to>
                                        <p:strVal val="visible"/>
                                      </p:to>
                                    </p:set>
                                    <p:anim calcmode="lin" valueType="num">
                                      <p:cBhvr additive="base">
                                        <p:cTn id="71" dur="500" fill="hold"/>
                                        <p:tgtEl>
                                          <p:spTgt spid="5"/>
                                        </p:tgtEl>
                                        <p:attrNameLst>
                                          <p:attrName>ppt_x</p:attrName>
                                        </p:attrNameLst>
                                      </p:cBhvr>
                                      <p:tavLst>
                                        <p:tav tm="0">
                                          <p:val>
                                            <p:strVal val="#ppt_x"/>
                                          </p:val>
                                        </p:tav>
                                        <p:tav tm="100000">
                                          <p:val>
                                            <p:strVal val="#ppt_x"/>
                                          </p:val>
                                        </p:tav>
                                      </p:tavLst>
                                    </p:anim>
                                    <p:anim calcmode="lin" valueType="num">
                                      <p:cBhvr additive="base">
                                        <p:cTn id="72" dur="500" fill="hold"/>
                                        <p:tgtEl>
                                          <p:spTgt spid="5"/>
                                        </p:tgtEl>
                                        <p:attrNameLst>
                                          <p:attrName>ppt_y</p:attrName>
                                        </p:attrNameLst>
                                      </p:cBhvr>
                                      <p:tavLst>
                                        <p:tav tm="0">
                                          <p:val>
                                            <p:strVal val="1+#ppt_h/2"/>
                                          </p:val>
                                        </p:tav>
                                        <p:tav tm="100000">
                                          <p:val>
                                            <p:strVal val="#ppt_y"/>
                                          </p:val>
                                        </p:tav>
                                      </p:tavLst>
                                    </p:anim>
                                  </p:childTnLst>
                                </p:cTn>
                              </p:par>
                            </p:childTnLst>
                          </p:cTn>
                        </p:par>
                        <p:par>
                          <p:cTn id="73" fill="hold">
                            <p:stCondLst>
                              <p:cond delay="4000"/>
                            </p:stCondLst>
                            <p:childTnLst>
                              <p:par>
                                <p:cTn id="74" presetID="2" presetClass="entr" presetSubtype="4" accel="50000" decel="50000" fill="hold" nodeType="afterEffect">
                                  <p:stCondLst>
                                    <p:cond delay="0"/>
                                  </p:stCondLst>
                                  <p:childTnLst>
                                    <p:set>
                                      <p:cBhvr>
                                        <p:cTn id="75" dur="1" fill="hold">
                                          <p:stCondLst>
                                            <p:cond delay="0"/>
                                          </p:stCondLst>
                                        </p:cTn>
                                        <p:tgtEl>
                                          <p:spTgt spid="6"/>
                                        </p:tgtEl>
                                        <p:attrNameLst>
                                          <p:attrName>style.visibility</p:attrName>
                                        </p:attrNameLst>
                                      </p:cBhvr>
                                      <p:to>
                                        <p:strVal val="visible"/>
                                      </p:to>
                                    </p:set>
                                    <p:anim calcmode="lin" valueType="num">
                                      <p:cBhvr additive="base">
                                        <p:cTn id="76" dur="500" fill="hold"/>
                                        <p:tgtEl>
                                          <p:spTgt spid="6"/>
                                        </p:tgtEl>
                                        <p:attrNameLst>
                                          <p:attrName>ppt_x</p:attrName>
                                        </p:attrNameLst>
                                      </p:cBhvr>
                                      <p:tavLst>
                                        <p:tav tm="0">
                                          <p:val>
                                            <p:strVal val="#ppt_x"/>
                                          </p:val>
                                        </p:tav>
                                        <p:tav tm="100000">
                                          <p:val>
                                            <p:strVal val="#ppt_x"/>
                                          </p:val>
                                        </p:tav>
                                      </p:tavLst>
                                    </p:anim>
                                    <p:anim calcmode="lin" valueType="num">
                                      <p:cBhvr additive="base">
                                        <p:cTn id="77" dur="500" fill="hold"/>
                                        <p:tgtEl>
                                          <p:spTgt spid="6"/>
                                        </p:tgtEl>
                                        <p:attrNameLst>
                                          <p:attrName>ppt_y</p:attrName>
                                        </p:attrNameLst>
                                      </p:cBhvr>
                                      <p:tavLst>
                                        <p:tav tm="0">
                                          <p:val>
                                            <p:strVal val="1+#ppt_h/2"/>
                                          </p:val>
                                        </p:tav>
                                        <p:tav tm="100000">
                                          <p:val>
                                            <p:strVal val="#ppt_y"/>
                                          </p:val>
                                        </p:tav>
                                      </p:tavLst>
                                    </p:anim>
                                  </p:childTnLst>
                                </p:cTn>
                              </p:par>
                            </p:childTnLst>
                          </p:cTn>
                        </p:par>
                        <p:par>
                          <p:cTn id="78" fill="hold">
                            <p:stCondLst>
                              <p:cond delay="4500"/>
                            </p:stCondLst>
                            <p:childTnLst>
                              <p:par>
                                <p:cTn id="79" presetID="2" presetClass="entr" presetSubtype="4" accel="50000" decel="50000" fill="hold" nodeType="afterEffect">
                                  <p:stCondLst>
                                    <p:cond delay="0"/>
                                  </p:stCondLst>
                                  <p:childTnLst>
                                    <p:set>
                                      <p:cBhvr>
                                        <p:cTn id="80" dur="1" fill="hold">
                                          <p:stCondLst>
                                            <p:cond delay="0"/>
                                          </p:stCondLst>
                                        </p:cTn>
                                        <p:tgtEl>
                                          <p:spTgt spid="7"/>
                                        </p:tgtEl>
                                        <p:attrNameLst>
                                          <p:attrName>style.visibility</p:attrName>
                                        </p:attrNameLst>
                                      </p:cBhvr>
                                      <p:to>
                                        <p:strVal val="visible"/>
                                      </p:to>
                                    </p:set>
                                    <p:anim calcmode="lin" valueType="num">
                                      <p:cBhvr additive="base">
                                        <p:cTn id="81" dur="500" fill="hold"/>
                                        <p:tgtEl>
                                          <p:spTgt spid="7"/>
                                        </p:tgtEl>
                                        <p:attrNameLst>
                                          <p:attrName>ppt_x</p:attrName>
                                        </p:attrNameLst>
                                      </p:cBhvr>
                                      <p:tavLst>
                                        <p:tav tm="0">
                                          <p:val>
                                            <p:strVal val="#ppt_x"/>
                                          </p:val>
                                        </p:tav>
                                        <p:tav tm="100000">
                                          <p:val>
                                            <p:strVal val="#ppt_x"/>
                                          </p:val>
                                        </p:tav>
                                      </p:tavLst>
                                    </p:anim>
                                    <p:anim calcmode="lin" valueType="num">
                                      <p:cBhvr additive="base">
                                        <p:cTn id="82" dur="500" fill="hold"/>
                                        <p:tgtEl>
                                          <p:spTgt spid="7"/>
                                        </p:tgtEl>
                                        <p:attrNameLst>
                                          <p:attrName>ppt_y</p:attrName>
                                        </p:attrNameLst>
                                      </p:cBhvr>
                                      <p:tavLst>
                                        <p:tav tm="0">
                                          <p:val>
                                            <p:strVal val="1+#ppt_h/2"/>
                                          </p:val>
                                        </p:tav>
                                        <p:tav tm="100000">
                                          <p:val>
                                            <p:strVal val="#ppt_y"/>
                                          </p:val>
                                        </p:tav>
                                      </p:tavLst>
                                    </p:anim>
                                  </p:childTnLst>
                                </p:cTn>
                              </p:par>
                            </p:childTnLst>
                          </p:cTn>
                        </p:par>
                        <p:par>
                          <p:cTn id="83" fill="hold">
                            <p:stCondLst>
                              <p:cond delay="5000"/>
                            </p:stCondLst>
                            <p:childTnLst>
                              <p:par>
                                <p:cTn id="84" presetID="2" presetClass="entr" presetSubtype="4" accel="50000" decel="50000" fill="hold" nodeType="afterEffect">
                                  <p:stCondLst>
                                    <p:cond delay="0"/>
                                  </p:stCondLst>
                                  <p:childTnLst>
                                    <p:set>
                                      <p:cBhvr>
                                        <p:cTn id="85" dur="1" fill="hold">
                                          <p:stCondLst>
                                            <p:cond delay="0"/>
                                          </p:stCondLst>
                                        </p:cTn>
                                        <p:tgtEl>
                                          <p:spTgt spid="8"/>
                                        </p:tgtEl>
                                        <p:attrNameLst>
                                          <p:attrName>style.visibility</p:attrName>
                                        </p:attrNameLst>
                                      </p:cBhvr>
                                      <p:to>
                                        <p:strVal val="visible"/>
                                      </p:to>
                                    </p:set>
                                    <p:anim calcmode="lin" valueType="num">
                                      <p:cBhvr additive="base">
                                        <p:cTn id="86" dur="500" fill="hold"/>
                                        <p:tgtEl>
                                          <p:spTgt spid="8"/>
                                        </p:tgtEl>
                                        <p:attrNameLst>
                                          <p:attrName>ppt_x</p:attrName>
                                        </p:attrNameLst>
                                      </p:cBhvr>
                                      <p:tavLst>
                                        <p:tav tm="0">
                                          <p:val>
                                            <p:strVal val="#ppt_x"/>
                                          </p:val>
                                        </p:tav>
                                        <p:tav tm="100000">
                                          <p:val>
                                            <p:strVal val="#ppt_x"/>
                                          </p:val>
                                        </p:tav>
                                      </p:tavLst>
                                    </p:anim>
                                    <p:anim calcmode="lin" valueType="num">
                                      <p:cBhvr additive="base">
                                        <p:cTn id="8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6" grpId="0" animBg="1"/>
      <p:bldP spid="67" grpId="0" animBg="1"/>
      <p:bldP spid="68" grpId="0" animBg="1"/>
      <p:bldP spid="69" grpId="0" animBg="1"/>
      <p:bldP spid="7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5"/>
          <p:cNvGrpSpPr/>
          <p:nvPr/>
        </p:nvGrpSpPr>
        <p:grpSpPr>
          <a:xfrm>
            <a:off x="6785318" y="1693608"/>
            <a:ext cx="1854743" cy="3004747"/>
            <a:chOff x="836804" y="1193098"/>
            <a:chExt cx="1391057" cy="2253560"/>
          </a:xfrm>
        </p:grpSpPr>
        <p:sp>
          <p:nvSpPr>
            <p:cNvPr id="57" name="Rectangle 56"/>
            <p:cNvSpPr/>
            <p:nvPr/>
          </p:nvSpPr>
          <p:spPr bwMode="auto">
            <a:xfrm>
              <a:off x="836804" y="1352550"/>
              <a:ext cx="1391056" cy="2094108"/>
            </a:xfrm>
            <a:prstGeom prst="rect">
              <a:avLst/>
            </a:prstGeom>
            <a:solidFill>
              <a:schemeClr val="accent3"/>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b="1">
                <a:cs typeface="+mn-ea"/>
                <a:sym typeface="+mn-lt"/>
              </a:endParaRPr>
            </a:p>
          </p:txBody>
        </p:sp>
        <p:grpSp>
          <p:nvGrpSpPr>
            <p:cNvPr id="3" name="Group 9"/>
            <p:cNvGrpSpPr/>
            <p:nvPr/>
          </p:nvGrpSpPr>
          <p:grpSpPr>
            <a:xfrm>
              <a:off x="836805" y="1193098"/>
              <a:ext cx="1391056" cy="446296"/>
              <a:chOff x="1600200" y="1295400"/>
              <a:chExt cx="5410200" cy="670560"/>
            </a:xfrm>
          </p:grpSpPr>
          <p:sp>
            <p:nvSpPr>
              <p:cNvPr id="59" name="Rectangle 58"/>
              <p:cNvSpPr/>
              <p:nvPr/>
            </p:nvSpPr>
            <p:spPr>
              <a:xfrm>
                <a:off x="1600200" y="1356360"/>
                <a:ext cx="5410200" cy="6096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cs typeface="+mn-ea"/>
                  <a:sym typeface="+mn-lt"/>
                </a:endParaRPr>
              </a:p>
            </p:txBody>
          </p:sp>
          <p:sp>
            <p:nvSpPr>
              <p:cNvPr id="63" name="Rectangle 62"/>
              <p:cNvSpPr/>
              <p:nvPr/>
            </p:nvSpPr>
            <p:spPr>
              <a:xfrm>
                <a:off x="1600200" y="1295400"/>
                <a:ext cx="5410200" cy="609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grpSp>
      <p:grpSp>
        <p:nvGrpSpPr>
          <p:cNvPr id="4" name="Group 49"/>
          <p:cNvGrpSpPr/>
          <p:nvPr/>
        </p:nvGrpSpPr>
        <p:grpSpPr>
          <a:xfrm>
            <a:off x="4930577" y="1696561"/>
            <a:ext cx="1854743" cy="3414400"/>
            <a:chOff x="836804" y="1193098"/>
            <a:chExt cx="1391057" cy="2560800"/>
          </a:xfrm>
        </p:grpSpPr>
        <p:sp>
          <p:nvSpPr>
            <p:cNvPr id="52" name="Rectangle 51"/>
            <p:cNvSpPr/>
            <p:nvPr/>
          </p:nvSpPr>
          <p:spPr bwMode="auto">
            <a:xfrm>
              <a:off x="836804" y="1352550"/>
              <a:ext cx="1391056" cy="2401348"/>
            </a:xfrm>
            <a:prstGeom prst="rect">
              <a:avLst/>
            </a:prstGeom>
            <a:solidFill>
              <a:schemeClr val="accent1"/>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b="1">
                <a:cs typeface="+mn-ea"/>
                <a:sym typeface="+mn-lt"/>
              </a:endParaRPr>
            </a:p>
          </p:txBody>
        </p:sp>
        <p:grpSp>
          <p:nvGrpSpPr>
            <p:cNvPr id="6" name="Group 9"/>
            <p:cNvGrpSpPr/>
            <p:nvPr/>
          </p:nvGrpSpPr>
          <p:grpSpPr>
            <a:xfrm>
              <a:off x="836805" y="1193098"/>
              <a:ext cx="1391056" cy="446296"/>
              <a:chOff x="1600200" y="1295400"/>
              <a:chExt cx="5410200" cy="670560"/>
            </a:xfrm>
          </p:grpSpPr>
          <p:sp>
            <p:nvSpPr>
              <p:cNvPr id="54" name="Rectangle 53"/>
              <p:cNvSpPr/>
              <p:nvPr/>
            </p:nvSpPr>
            <p:spPr>
              <a:xfrm>
                <a:off x="1600200" y="1356360"/>
                <a:ext cx="5410200" cy="609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cs typeface="+mn-ea"/>
                  <a:sym typeface="+mn-lt"/>
                </a:endParaRPr>
              </a:p>
            </p:txBody>
          </p:sp>
          <p:sp>
            <p:nvSpPr>
              <p:cNvPr id="55" name="Rectangle 54"/>
              <p:cNvSpPr/>
              <p:nvPr/>
            </p:nvSpPr>
            <p:spPr>
              <a:xfrm>
                <a:off x="1600200" y="1295400"/>
                <a:ext cx="5410200" cy="60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grpSp>
      <p:grpSp>
        <p:nvGrpSpPr>
          <p:cNvPr id="9" name="Group 41"/>
          <p:cNvGrpSpPr/>
          <p:nvPr/>
        </p:nvGrpSpPr>
        <p:grpSpPr>
          <a:xfrm>
            <a:off x="3075834" y="1696561"/>
            <a:ext cx="1854743" cy="3004747"/>
            <a:chOff x="836804" y="1193098"/>
            <a:chExt cx="1391057" cy="2253560"/>
          </a:xfrm>
        </p:grpSpPr>
        <p:sp>
          <p:nvSpPr>
            <p:cNvPr id="43" name="Rectangle 42"/>
            <p:cNvSpPr/>
            <p:nvPr/>
          </p:nvSpPr>
          <p:spPr bwMode="auto">
            <a:xfrm>
              <a:off x="836804" y="1352550"/>
              <a:ext cx="1391056" cy="2094108"/>
            </a:xfrm>
            <a:prstGeom prst="rect">
              <a:avLst/>
            </a:prstGeom>
            <a:solidFill>
              <a:schemeClr val="accent2"/>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b="1">
                <a:cs typeface="+mn-ea"/>
                <a:sym typeface="+mn-lt"/>
              </a:endParaRPr>
            </a:p>
          </p:txBody>
        </p:sp>
        <p:grpSp>
          <p:nvGrpSpPr>
            <p:cNvPr id="10" name="Group 9"/>
            <p:cNvGrpSpPr/>
            <p:nvPr/>
          </p:nvGrpSpPr>
          <p:grpSpPr>
            <a:xfrm>
              <a:off x="836805" y="1193098"/>
              <a:ext cx="1391056" cy="446296"/>
              <a:chOff x="1600200" y="1295400"/>
              <a:chExt cx="5410200" cy="670560"/>
            </a:xfrm>
          </p:grpSpPr>
          <p:sp>
            <p:nvSpPr>
              <p:cNvPr id="47" name="Rectangle 46"/>
              <p:cNvSpPr/>
              <p:nvPr/>
            </p:nvSpPr>
            <p:spPr>
              <a:xfrm>
                <a:off x="1600200" y="1356360"/>
                <a:ext cx="5410200" cy="6096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cs typeface="+mn-ea"/>
                  <a:sym typeface="+mn-lt"/>
                </a:endParaRPr>
              </a:p>
            </p:txBody>
          </p:sp>
          <p:sp>
            <p:nvSpPr>
              <p:cNvPr id="49" name="Rectangle 48"/>
              <p:cNvSpPr/>
              <p:nvPr/>
            </p:nvSpPr>
            <p:spPr>
              <a:xfrm>
                <a:off x="1600200" y="1295400"/>
                <a:ext cx="5410200" cy="60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grpSp>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18</a:t>
            </a:fld>
            <a:endParaRPr lang="en-US" dirty="0">
              <a:cs typeface="+mn-ea"/>
              <a:sym typeface="+mn-lt"/>
            </a:endParaRPr>
          </a:p>
        </p:txBody>
      </p:sp>
      <p:sp>
        <p:nvSpPr>
          <p:cNvPr id="5" name="Cube 4"/>
          <p:cNvSpPr/>
          <p:nvPr/>
        </p:nvSpPr>
        <p:spPr>
          <a:xfrm flipH="1">
            <a:off x="4904632" y="5107560"/>
            <a:ext cx="2582636" cy="1131941"/>
          </a:xfrm>
          <a:prstGeom prst="cube">
            <a:avLst>
              <a:gd name="adj" fmla="val 6389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5" name="Cube 44"/>
          <p:cNvSpPr/>
          <p:nvPr/>
        </p:nvSpPr>
        <p:spPr>
          <a:xfrm flipH="1">
            <a:off x="3075833" y="4695742"/>
            <a:ext cx="2582636" cy="1131941"/>
          </a:xfrm>
          <a:prstGeom prst="cube">
            <a:avLst>
              <a:gd name="adj" fmla="val 6389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6" name="Cube 45"/>
          <p:cNvSpPr/>
          <p:nvPr/>
        </p:nvSpPr>
        <p:spPr>
          <a:xfrm flipH="1">
            <a:off x="6753485" y="4695742"/>
            <a:ext cx="2582636" cy="1131941"/>
          </a:xfrm>
          <a:prstGeom prst="cube">
            <a:avLst>
              <a:gd name="adj" fmla="val 6389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8" name="Cube 47"/>
          <p:cNvSpPr/>
          <p:nvPr/>
        </p:nvSpPr>
        <p:spPr>
          <a:xfrm flipH="1">
            <a:off x="1221092" y="4272448"/>
            <a:ext cx="2582636" cy="1131941"/>
          </a:xfrm>
          <a:prstGeom prst="cube">
            <a:avLst>
              <a:gd name="adj" fmla="val 6389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51" name="Cube 50"/>
          <p:cNvSpPr/>
          <p:nvPr/>
        </p:nvSpPr>
        <p:spPr>
          <a:xfrm flipH="1">
            <a:off x="8598980" y="4272448"/>
            <a:ext cx="2582636" cy="1131941"/>
          </a:xfrm>
          <a:prstGeom prst="cube">
            <a:avLst>
              <a:gd name="adj" fmla="val 6389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nvGrpSpPr>
          <p:cNvPr id="11" name="Group 40"/>
          <p:cNvGrpSpPr/>
          <p:nvPr/>
        </p:nvGrpSpPr>
        <p:grpSpPr>
          <a:xfrm>
            <a:off x="1221092" y="1696561"/>
            <a:ext cx="1854743" cy="2590856"/>
            <a:chOff x="836804" y="1193098"/>
            <a:chExt cx="1391057" cy="1943142"/>
          </a:xfrm>
        </p:grpSpPr>
        <p:sp>
          <p:nvSpPr>
            <p:cNvPr id="35" name="Rectangle 34"/>
            <p:cNvSpPr/>
            <p:nvPr/>
          </p:nvSpPr>
          <p:spPr bwMode="auto">
            <a:xfrm>
              <a:off x="836804" y="1352550"/>
              <a:ext cx="1391056" cy="1783690"/>
            </a:xfrm>
            <a:prstGeom prst="rect">
              <a:avLst/>
            </a:prstGeom>
            <a:solidFill>
              <a:schemeClr val="accent4"/>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b="1">
                <a:cs typeface="+mn-ea"/>
                <a:sym typeface="+mn-lt"/>
              </a:endParaRPr>
            </a:p>
          </p:txBody>
        </p:sp>
        <p:grpSp>
          <p:nvGrpSpPr>
            <p:cNvPr id="12" name="Group 9"/>
            <p:cNvGrpSpPr/>
            <p:nvPr/>
          </p:nvGrpSpPr>
          <p:grpSpPr>
            <a:xfrm>
              <a:off x="836805" y="1193098"/>
              <a:ext cx="1391056" cy="446296"/>
              <a:chOff x="1600200" y="1295400"/>
              <a:chExt cx="5410200" cy="670560"/>
            </a:xfrm>
          </p:grpSpPr>
          <p:sp>
            <p:nvSpPr>
              <p:cNvPr id="39" name="Rectangle 38"/>
              <p:cNvSpPr/>
              <p:nvPr/>
            </p:nvSpPr>
            <p:spPr>
              <a:xfrm>
                <a:off x="1600200" y="1356360"/>
                <a:ext cx="5410200" cy="6096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cs typeface="+mn-ea"/>
                  <a:sym typeface="+mn-lt"/>
                </a:endParaRPr>
              </a:p>
            </p:txBody>
          </p:sp>
          <p:sp>
            <p:nvSpPr>
              <p:cNvPr id="40" name="Rectangle 39"/>
              <p:cNvSpPr/>
              <p:nvPr/>
            </p:nvSpPr>
            <p:spPr>
              <a:xfrm>
                <a:off x="1600200" y="1295400"/>
                <a:ext cx="5410200" cy="6096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grpSp>
      <p:grpSp>
        <p:nvGrpSpPr>
          <p:cNvPr id="13" name="Group 65"/>
          <p:cNvGrpSpPr/>
          <p:nvPr/>
        </p:nvGrpSpPr>
        <p:grpSpPr>
          <a:xfrm>
            <a:off x="8601149" y="1690995"/>
            <a:ext cx="1854743" cy="2590856"/>
            <a:chOff x="836804" y="1193098"/>
            <a:chExt cx="1391057" cy="1943142"/>
          </a:xfrm>
        </p:grpSpPr>
        <p:sp>
          <p:nvSpPr>
            <p:cNvPr id="67" name="Rectangle 66"/>
            <p:cNvSpPr/>
            <p:nvPr/>
          </p:nvSpPr>
          <p:spPr bwMode="auto">
            <a:xfrm>
              <a:off x="836804" y="1352550"/>
              <a:ext cx="1391056" cy="1783690"/>
            </a:xfrm>
            <a:prstGeom prst="rect">
              <a:avLst/>
            </a:prstGeom>
            <a:solidFill>
              <a:schemeClr val="accent5"/>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b="1">
                <a:cs typeface="+mn-ea"/>
                <a:sym typeface="+mn-lt"/>
              </a:endParaRPr>
            </a:p>
          </p:txBody>
        </p:sp>
        <p:grpSp>
          <p:nvGrpSpPr>
            <p:cNvPr id="14" name="Group 9"/>
            <p:cNvGrpSpPr/>
            <p:nvPr/>
          </p:nvGrpSpPr>
          <p:grpSpPr>
            <a:xfrm>
              <a:off x="836805" y="1193098"/>
              <a:ext cx="1391056" cy="446296"/>
              <a:chOff x="1600200" y="1295400"/>
              <a:chExt cx="5410200" cy="670560"/>
            </a:xfrm>
          </p:grpSpPr>
          <p:sp>
            <p:nvSpPr>
              <p:cNvPr id="73" name="Rectangle 72"/>
              <p:cNvSpPr/>
              <p:nvPr/>
            </p:nvSpPr>
            <p:spPr>
              <a:xfrm>
                <a:off x="1600200" y="1356360"/>
                <a:ext cx="5410200" cy="6096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cs typeface="+mn-ea"/>
                  <a:sym typeface="+mn-lt"/>
                </a:endParaRPr>
              </a:p>
            </p:txBody>
          </p:sp>
          <p:sp>
            <p:nvSpPr>
              <p:cNvPr id="77" name="Rectangle 76"/>
              <p:cNvSpPr/>
              <p:nvPr/>
            </p:nvSpPr>
            <p:spPr>
              <a:xfrm>
                <a:off x="1600200" y="1295400"/>
                <a:ext cx="5410200" cy="6096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grpSp>
      <p:sp>
        <p:nvSpPr>
          <p:cNvPr id="81" name="Text Placeholder 3"/>
          <p:cNvSpPr txBox="1">
            <a:spLocks/>
          </p:cNvSpPr>
          <p:nvPr/>
        </p:nvSpPr>
        <p:spPr>
          <a:xfrm>
            <a:off x="1349953" y="2325195"/>
            <a:ext cx="1502364" cy="123072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bg1"/>
                </a:solidFill>
                <a:cs typeface="+mn-ea"/>
                <a:sym typeface="+mn-lt"/>
              </a:rPr>
              <a:t>There are many variations of passages of lorem ipsum of the but the majority have </a:t>
            </a:r>
            <a:br>
              <a:rPr lang="en-US" sz="1333" dirty="0">
                <a:solidFill>
                  <a:schemeClr val="bg1"/>
                </a:solidFill>
                <a:cs typeface="+mn-ea"/>
                <a:sym typeface="+mn-lt"/>
              </a:rPr>
            </a:br>
            <a:r>
              <a:rPr lang="en-US" sz="1333" dirty="0">
                <a:solidFill>
                  <a:schemeClr val="bg1"/>
                </a:solidFill>
                <a:cs typeface="+mn-ea"/>
                <a:sym typeface="+mn-lt"/>
              </a:rPr>
              <a:t>even slightly</a:t>
            </a:r>
          </a:p>
        </p:txBody>
      </p:sp>
      <p:sp>
        <p:nvSpPr>
          <p:cNvPr id="89" name="Text Placeholder 3"/>
          <p:cNvSpPr txBox="1">
            <a:spLocks/>
          </p:cNvSpPr>
          <p:nvPr/>
        </p:nvSpPr>
        <p:spPr>
          <a:xfrm>
            <a:off x="3209562" y="2325195"/>
            <a:ext cx="1502364" cy="123072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bg1"/>
                </a:solidFill>
                <a:cs typeface="+mn-ea"/>
                <a:sym typeface="+mn-lt"/>
              </a:rPr>
              <a:t>There are many variations of passages of lorem ipsum of the but the majority have </a:t>
            </a:r>
            <a:br>
              <a:rPr lang="en-US" sz="1333" dirty="0">
                <a:solidFill>
                  <a:schemeClr val="bg1"/>
                </a:solidFill>
                <a:cs typeface="+mn-ea"/>
                <a:sym typeface="+mn-lt"/>
              </a:rPr>
            </a:br>
            <a:r>
              <a:rPr lang="en-US" sz="1333" dirty="0">
                <a:solidFill>
                  <a:schemeClr val="bg1"/>
                </a:solidFill>
                <a:cs typeface="+mn-ea"/>
                <a:sym typeface="+mn-lt"/>
              </a:rPr>
              <a:t>even slightly</a:t>
            </a:r>
          </a:p>
        </p:txBody>
      </p:sp>
      <p:sp>
        <p:nvSpPr>
          <p:cNvPr id="90" name="Text Placeholder 3"/>
          <p:cNvSpPr txBox="1">
            <a:spLocks/>
          </p:cNvSpPr>
          <p:nvPr/>
        </p:nvSpPr>
        <p:spPr>
          <a:xfrm>
            <a:off x="5069172" y="2325195"/>
            <a:ext cx="1502364" cy="123072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bg1"/>
                </a:solidFill>
                <a:cs typeface="+mn-ea"/>
                <a:sym typeface="+mn-lt"/>
              </a:rPr>
              <a:t>There are many variations of passages of lorem ipsum of the but the majority have </a:t>
            </a:r>
            <a:br>
              <a:rPr lang="en-US" sz="1333" dirty="0">
                <a:solidFill>
                  <a:schemeClr val="bg1"/>
                </a:solidFill>
                <a:cs typeface="+mn-ea"/>
                <a:sym typeface="+mn-lt"/>
              </a:rPr>
            </a:br>
            <a:r>
              <a:rPr lang="en-US" sz="1333" dirty="0">
                <a:solidFill>
                  <a:schemeClr val="bg1"/>
                </a:solidFill>
                <a:cs typeface="+mn-ea"/>
                <a:sym typeface="+mn-lt"/>
              </a:rPr>
              <a:t>even slightly</a:t>
            </a:r>
          </a:p>
        </p:txBody>
      </p:sp>
      <p:sp>
        <p:nvSpPr>
          <p:cNvPr id="91" name="Text Placeholder 3"/>
          <p:cNvSpPr txBox="1">
            <a:spLocks/>
          </p:cNvSpPr>
          <p:nvPr/>
        </p:nvSpPr>
        <p:spPr>
          <a:xfrm>
            <a:off x="6928781" y="2325195"/>
            <a:ext cx="1502364" cy="123072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bg1"/>
                </a:solidFill>
                <a:cs typeface="+mn-ea"/>
                <a:sym typeface="+mn-lt"/>
              </a:rPr>
              <a:t>There are many variations of passages of lorem ipsum of the but the majority have </a:t>
            </a:r>
            <a:br>
              <a:rPr lang="en-US" sz="1333" dirty="0">
                <a:solidFill>
                  <a:schemeClr val="bg1"/>
                </a:solidFill>
                <a:cs typeface="+mn-ea"/>
                <a:sym typeface="+mn-lt"/>
              </a:rPr>
            </a:br>
            <a:r>
              <a:rPr lang="en-US" sz="1333" dirty="0">
                <a:solidFill>
                  <a:schemeClr val="bg1"/>
                </a:solidFill>
                <a:cs typeface="+mn-ea"/>
                <a:sym typeface="+mn-lt"/>
              </a:rPr>
              <a:t>even slightly</a:t>
            </a:r>
          </a:p>
        </p:txBody>
      </p:sp>
      <p:sp>
        <p:nvSpPr>
          <p:cNvPr id="92" name="Text Placeholder 3"/>
          <p:cNvSpPr txBox="1">
            <a:spLocks/>
          </p:cNvSpPr>
          <p:nvPr/>
        </p:nvSpPr>
        <p:spPr>
          <a:xfrm>
            <a:off x="8788389" y="2325195"/>
            <a:ext cx="1502364" cy="123072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bg1"/>
                </a:solidFill>
                <a:cs typeface="+mn-ea"/>
                <a:sym typeface="+mn-lt"/>
              </a:rPr>
              <a:t>There are many variations of passages of lorem ipsum of the but the majority have </a:t>
            </a:r>
            <a:br>
              <a:rPr lang="en-US" sz="1333" dirty="0">
                <a:solidFill>
                  <a:schemeClr val="bg1"/>
                </a:solidFill>
                <a:cs typeface="+mn-ea"/>
                <a:sym typeface="+mn-lt"/>
              </a:rPr>
            </a:br>
            <a:r>
              <a:rPr lang="en-US" sz="1333" dirty="0">
                <a:solidFill>
                  <a:schemeClr val="bg1"/>
                </a:solidFill>
                <a:cs typeface="+mn-ea"/>
                <a:sym typeface="+mn-lt"/>
              </a:rPr>
              <a:t>even slightly</a:t>
            </a:r>
          </a:p>
        </p:txBody>
      </p:sp>
      <p:grpSp>
        <p:nvGrpSpPr>
          <p:cNvPr id="15" name="Group 34"/>
          <p:cNvGrpSpPr/>
          <p:nvPr/>
        </p:nvGrpSpPr>
        <p:grpSpPr>
          <a:xfrm>
            <a:off x="4111988" y="3796582"/>
            <a:ext cx="589123" cy="1414101"/>
            <a:chOff x="5686426" y="2062163"/>
            <a:chExt cx="915988" cy="2198687"/>
          </a:xfrm>
          <a:solidFill>
            <a:schemeClr val="bg1"/>
          </a:solidFill>
        </p:grpSpPr>
        <p:sp>
          <p:nvSpPr>
            <p:cNvPr id="94" name="Freeform 6"/>
            <p:cNvSpPr>
              <a:spLocks noEditPoints="1"/>
            </p:cNvSpPr>
            <p:nvPr/>
          </p:nvSpPr>
          <p:spPr bwMode="auto">
            <a:xfrm>
              <a:off x="5686426" y="2062163"/>
              <a:ext cx="915988" cy="2198687"/>
            </a:xfrm>
            <a:custGeom>
              <a:avLst/>
              <a:gdLst/>
              <a:ahLst/>
              <a:cxnLst>
                <a:cxn ang="0">
                  <a:pos x="334" y="194"/>
                </a:cxn>
                <a:cxn ang="0">
                  <a:pos x="373" y="371"/>
                </a:cxn>
                <a:cxn ang="0">
                  <a:pos x="321" y="443"/>
                </a:cxn>
                <a:cxn ang="0">
                  <a:pos x="320" y="350"/>
                </a:cxn>
                <a:cxn ang="0">
                  <a:pos x="320" y="320"/>
                </a:cxn>
                <a:cxn ang="0">
                  <a:pos x="234" y="7"/>
                </a:cxn>
                <a:cxn ang="0">
                  <a:pos x="258" y="27"/>
                </a:cxn>
                <a:cxn ang="0">
                  <a:pos x="265" y="80"/>
                </a:cxn>
                <a:cxn ang="0">
                  <a:pos x="254" y="101"/>
                </a:cxn>
                <a:cxn ang="0">
                  <a:pos x="252" y="134"/>
                </a:cxn>
                <a:cxn ang="0">
                  <a:pos x="302" y="163"/>
                </a:cxn>
                <a:cxn ang="0">
                  <a:pos x="320" y="320"/>
                </a:cxn>
                <a:cxn ang="0">
                  <a:pos x="313" y="370"/>
                </a:cxn>
                <a:cxn ang="0">
                  <a:pos x="320" y="443"/>
                </a:cxn>
                <a:cxn ang="0">
                  <a:pos x="305" y="457"/>
                </a:cxn>
                <a:cxn ang="0">
                  <a:pos x="284" y="513"/>
                </a:cxn>
                <a:cxn ang="0">
                  <a:pos x="256" y="715"/>
                </a:cxn>
                <a:cxn ang="0">
                  <a:pos x="236" y="827"/>
                </a:cxn>
                <a:cxn ang="0">
                  <a:pos x="245" y="876"/>
                </a:cxn>
                <a:cxn ang="0">
                  <a:pos x="236" y="910"/>
                </a:cxn>
                <a:cxn ang="0">
                  <a:pos x="194" y="897"/>
                </a:cxn>
                <a:cxn ang="0">
                  <a:pos x="196" y="861"/>
                </a:cxn>
                <a:cxn ang="0">
                  <a:pos x="193" y="820"/>
                </a:cxn>
                <a:cxn ang="0">
                  <a:pos x="194" y="748"/>
                </a:cxn>
                <a:cxn ang="0">
                  <a:pos x="201" y="684"/>
                </a:cxn>
                <a:cxn ang="0">
                  <a:pos x="197" y="595"/>
                </a:cxn>
                <a:cxn ang="0">
                  <a:pos x="177" y="562"/>
                </a:cxn>
                <a:cxn ang="0">
                  <a:pos x="112" y="808"/>
                </a:cxn>
                <a:cxn ang="0">
                  <a:pos x="115" y="334"/>
                </a:cxn>
                <a:cxn ang="0">
                  <a:pos x="112" y="311"/>
                </a:cxn>
                <a:cxn ang="0">
                  <a:pos x="135" y="154"/>
                </a:cxn>
                <a:cxn ang="0">
                  <a:pos x="193" y="131"/>
                </a:cxn>
                <a:cxn ang="0">
                  <a:pos x="184" y="94"/>
                </a:cxn>
                <a:cxn ang="0">
                  <a:pos x="188" y="49"/>
                </a:cxn>
                <a:cxn ang="0">
                  <a:pos x="205" y="15"/>
                </a:cxn>
                <a:cxn ang="0">
                  <a:pos x="234" y="7"/>
                </a:cxn>
                <a:cxn ang="0">
                  <a:pos x="109" y="819"/>
                </a:cxn>
                <a:cxn ang="0">
                  <a:pos x="93" y="884"/>
                </a:cxn>
                <a:cxn ang="0">
                  <a:pos x="70" y="893"/>
                </a:cxn>
                <a:cxn ang="0">
                  <a:pos x="0" y="914"/>
                </a:cxn>
                <a:cxn ang="0">
                  <a:pos x="35" y="867"/>
                </a:cxn>
                <a:cxn ang="0">
                  <a:pos x="53" y="783"/>
                </a:cxn>
                <a:cxn ang="0">
                  <a:pos x="96" y="558"/>
                </a:cxn>
                <a:cxn ang="0">
                  <a:pos x="109" y="471"/>
                </a:cxn>
                <a:cxn ang="0">
                  <a:pos x="94" y="461"/>
                </a:cxn>
                <a:cxn ang="0">
                  <a:pos x="89" y="434"/>
                </a:cxn>
                <a:cxn ang="0">
                  <a:pos x="59" y="348"/>
                </a:cxn>
                <a:cxn ang="0">
                  <a:pos x="80" y="243"/>
                </a:cxn>
                <a:cxn ang="0">
                  <a:pos x="104" y="169"/>
                </a:cxn>
                <a:cxn ang="0">
                  <a:pos x="112" y="311"/>
                </a:cxn>
                <a:cxn ang="0">
                  <a:pos x="106" y="332"/>
                </a:cxn>
                <a:cxn ang="0">
                  <a:pos x="112" y="362"/>
                </a:cxn>
              </a:cxnLst>
              <a:rect l="0" t="0" r="r" b="b"/>
              <a:pathLst>
                <a:path w="384" h="922">
                  <a:moveTo>
                    <a:pt x="320" y="171"/>
                  </a:moveTo>
                  <a:cubicBezTo>
                    <a:pt x="327" y="175"/>
                    <a:pt x="332" y="182"/>
                    <a:pt x="334" y="194"/>
                  </a:cubicBezTo>
                  <a:cubicBezTo>
                    <a:pt x="338" y="215"/>
                    <a:pt x="360" y="287"/>
                    <a:pt x="371" y="307"/>
                  </a:cubicBezTo>
                  <a:cubicBezTo>
                    <a:pt x="382" y="327"/>
                    <a:pt x="384" y="354"/>
                    <a:pt x="373" y="371"/>
                  </a:cubicBezTo>
                  <a:cubicBezTo>
                    <a:pt x="362" y="387"/>
                    <a:pt x="336" y="428"/>
                    <a:pt x="332" y="434"/>
                  </a:cubicBezTo>
                  <a:cubicBezTo>
                    <a:pt x="328" y="440"/>
                    <a:pt x="327" y="444"/>
                    <a:pt x="321" y="443"/>
                  </a:cubicBezTo>
                  <a:cubicBezTo>
                    <a:pt x="321" y="443"/>
                    <a:pt x="321" y="443"/>
                    <a:pt x="320" y="443"/>
                  </a:cubicBezTo>
                  <a:cubicBezTo>
                    <a:pt x="320" y="350"/>
                    <a:pt x="320" y="350"/>
                    <a:pt x="320" y="350"/>
                  </a:cubicBezTo>
                  <a:cubicBezTo>
                    <a:pt x="325" y="342"/>
                    <a:pt x="331" y="335"/>
                    <a:pt x="329" y="331"/>
                  </a:cubicBezTo>
                  <a:cubicBezTo>
                    <a:pt x="325" y="325"/>
                    <a:pt x="323" y="324"/>
                    <a:pt x="320" y="320"/>
                  </a:cubicBezTo>
                  <a:lnTo>
                    <a:pt x="320" y="171"/>
                  </a:lnTo>
                  <a:close/>
                  <a:moveTo>
                    <a:pt x="234" y="7"/>
                  </a:moveTo>
                  <a:cubicBezTo>
                    <a:pt x="239" y="11"/>
                    <a:pt x="245" y="19"/>
                    <a:pt x="250" y="16"/>
                  </a:cubicBezTo>
                  <a:cubicBezTo>
                    <a:pt x="254" y="14"/>
                    <a:pt x="253" y="27"/>
                    <a:pt x="258" y="27"/>
                  </a:cubicBezTo>
                  <a:cubicBezTo>
                    <a:pt x="264" y="27"/>
                    <a:pt x="270" y="45"/>
                    <a:pt x="269" y="55"/>
                  </a:cubicBezTo>
                  <a:cubicBezTo>
                    <a:pt x="269" y="65"/>
                    <a:pt x="266" y="76"/>
                    <a:pt x="265" y="80"/>
                  </a:cubicBezTo>
                  <a:cubicBezTo>
                    <a:pt x="265" y="84"/>
                    <a:pt x="263" y="100"/>
                    <a:pt x="259" y="100"/>
                  </a:cubicBezTo>
                  <a:cubicBezTo>
                    <a:pt x="256" y="100"/>
                    <a:pt x="254" y="101"/>
                    <a:pt x="254" y="101"/>
                  </a:cubicBezTo>
                  <a:cubicBezTo>
                    <a:pt x="254" y="101"/>
                    <a:pt x="250" y="114"/>
                    <a:pt x="250" y="124"/>
                  </a:cubicBezTo>
                  <a:cubicBezTo>
                    <a:pt x="250" y="134"/>
                    <a:pt x="252" y="134"/>
                    <a:pt x="252" y="134"/>
                  </a:cubicBezTo>
                  <a:cubicBezTo>
                    <a:pt x="258" y="143"/>
                    <a:pt x="258" y="143"/>
                    <a:pt x="258" y="143"/>
                  </a:cubicBezTo>
                  <a:cubicBezTo>
                    <a:pt x="258" y="143"/>
                    <a:pt x="288" y="159"/>
                    <a:pt x="302" y="163"/>
                  </a:cubicBezTo>
                  <a:cubicBezTo>
                    <a:pt x="308" y="165"/>
                    <a:pt x="315" y="167"/>
                    <a:pt x="320" y="171"/>
                  </a:cubicBezTo>
                  <a:cubicBezTo>
                    <a:pt x="320" y="320"/>
                    <a:pt x="320" y="320"/>
                    <a:pt x="320" y="320"/>
                  </a:cubicBezTo>
                  <a:cubicBezTo>
                    <a:pt x="318" y="317"/>
                    <a:pt x="317" y="312"/>
                    <a:pt x="315" y="303"/>
                  </a:cubicBezTo>
                  <a:cubicBezTo>
                    <a:pt x="315" y="323"/>
                    <a:pt x="308" y="351"/>
                    <a:pt x="313" y="370"/>
                  </a:cubicBezTo>
                  <a:cubicBezTo>
                    <a:pt x="312" y="363"/>
                    <a:pt x="316" y="356"/>
                    <a:pt x="320" y="350"/>
                  </a:cubicBezTo>
                  <a:cubicBezTo>
                    <a:pt x="320" y="443"/>
                    <a:pt x="320" y="443"/>
                    <a:pt x="320" y="443"/>
                  </a:cubicBezTo>
                  <a:cubicBezTo>
                    <a:pt x="315" y="442"/>
                    <a:pt x="312" y="443"/>
                    <a:pt x="312" y="443"/>
                  </a:cubicBezTo>
                  <a:cubicBezTo>
                    <a:pt x="312" y="443"/>
                    <a:pt x="309" y="454"/>
                    <a:pt x="305" y="457"/>
                  </a:cubicBezTo>
                  <a:cubicBezTo>
                    <a:pt x="300" y="460"/>
                    <a:pt x="294" y="471"/>
                    <a:pt x="293" y="467"/>
                  </a:cubicBezTo>
                  <a:cubicBezTo>
                    <a:pt x="292" y="464"/>
                    <a:pt x="288" y="496"/>
                    <a:pt x="284" y="513"/>
                  </a:cubicBezTo>
                  <a:cubicBezTo>
                    <a:pt x="280" y="530"/>
                    <a:pt x="262" y="651"/>
                    <a:pt x="262" y="668"/>
                  </a:cubicBezTo>
                  <a:cubicBezTo>
                    <a:pt x="262" y="685"/>
                    <a:pt x="255" y="703"/>
                    <a:pt x="256" y="715"/>
                  </a:cubicBezTo>
                  <a:cubicBezTo>
                    <a:pt x="256" y="728"/>
                    <a:pt x="253" y="760"/>
                    <a:pt x="253" y="778"/>
                  </a:cubicBezTo>
                  <a:cubicBezTo>
                    <a:pt x="252" y="796"/>
                    <a:pt x="236" y="814"/>
                    <a:pt x="236" y="827"/>
                  </a:cubicBezTo>
                  <a:cubicBezTo>
                    <a:pt x="236" y="840"/>
                    <a:pt x="240" y="846"/>
                    <a:pt x="238" y="854"/>
                  </a:cubicBezTo>
                  <a:cubicBezTo>
                    <a:pt x="236" y="862"/>
                    <a:pt x="236" y="867"/>
                    <a:pt x="245" y="876"/>
                  </a:cubicBezTo>
                  <a:cubicBezTo>
                    <a:pt x="253" y="885"/>
                    <a:pt x="256" y="893"/>
                    <a:pt x="256" y="900"/>
                  </a:cubicBezTo>
                  <a:cubicBezTo>
                    <a:pt x="255" y="907"/>
                    <a:pt x="253" y="910"/>
                    <a:pt x="236" y="910"/>
                  </a:cubicBezTo>
                  <a:cubicBezTo>
                    <a:pt x="220" y="911"/>
                    <a:pt x="204" y="906"/>
                    <a:pt x="204" y="902"/>
                  </a:cubicBezTo>
                  <a:cubicBezTo>
                    <a:pt x="204" y="898"/>
                    <a:pt x="199" y="897"/>
                    <a:pt x="194" y="897"/>
                  </a:cubicBezTo>
                  <a:cubicBezTo>
                    <a:pt x="189" y="897"/>
                    <a:pt x="190" y="892"/>
                    <a:pt x="192" y="882"/>
                  </a:cubicBezTo>
                  <a:cubicBezTo>
                    <a:pt x="194" y="873"/>
                    <a:pt x="201" y="859"/>
                    <a:pt x="196" y="861"/>
                  </a:cubicBezTo>
                  <a:cubicBezTo>
                    <a:pt x="192" y="862"/>
                    <a:pt x="189" y="859"/>
                    <a:pt x="189" y="846"/>
                  </a:cubicBezTo>
                  <a:cubicBezTo>
                    <a:pt x="189" y="832"/>
                    <a:pt x="187" y="828"/>
                    <a:pt x="193" y="820"/>
                  </a:cubicBezTo>
                  <a:cubicBezTo>
                    <a:pt x="199" y="811"/>
                    <a:pt x="198" y="796"/>
                    <a:pt x="196" y="784"/>
                  </a:cubicBezTo>
                  <a:cubicBezTo>
                    <a:pt x="195" y="772"/>
                    <a:pt x="191" y="763"/>
                    <a:pt x="194" y="748"/>
                  </a:cubicBezTo>
                  <a:cubicBezTo>
                    <a:pt x="198" y="733"/>
                    <a:pt x="199" y="714"/>
                    <a:pt x="196" y="706"/>
                  </a:cubicBezTo>
                  <a:cubicBezTo>
                    <a:pt x="194" y="699"/>
                    <a:pt x="196" y="690"/>
                    <a:pt x="201" y="684"/>
                  </a:cubicBezTo>
                  <a:cubicBezTo>
                    <a:pt x="207" y="678"/>
                    <a:pt x="199" y="667"/>
                    <a:pt x="199" y="660"/>
                  </a:cubicBezTo>
                  <a:cubicBezTo>
                    <a:pt x="199" y="653"/>
                    <a:pt x="201" y="624"/>
                    <a:pt x="197" y="595"/>
                  </a:cubicBezTo>
                  <a:cubicBezTo>
                    <a:pt x="194" y="566"/>
                    <a:pt x="193" y="544"/>
                    <a:pt x="192" y="537"/>
                  </a:cubicBezTo>
                  <a:cubicBezTo>
                    <a:pt x="192" y="529"/>
                    <a:pt x="188" y="533"/>
                    <a:pt x="177" y="562"/>
                  </a:cubicBezTo>
                  <a:cubicBezTo>
                    <a:pt x="167" y="590"/>
                    <a:pt x="141" y="680"/>
                    <a:pt x="136" y="700"/>
                  </a:cubicBezTo>
                  <a:cubicBezTo>
                    <a:pt x="132" y="717"/>
                    <a:pt x="118" y="780"/>
                    <a:pt x="112" y="808"/>
                  </a:cubicBezTo>
                  <a:cubicBezTo>
                    <a:pt x="112" y="362"/>
                    <a:pt x="112" y="362"/>
                    <a:pt x="112" y="362"/>
                  </a:cubicBezTo>
                  <a:cubicBezTo>
                    <a:pt x="113" y="360"/>
                    <a:pt x="112" y="345"/>
                    <a:pt x="115" y="334"/>
                  </a:cubicBezTo>
                  <a:cubicBezTo>
                    <a:pt x="120" y="321"/>
                    <a:pt x="121" y="303"/>
                    <a:pt x="122" y="282"/>
                  </a:cubicBezTo>
                  <a:cubicBezTo>
                    <a:pt x="122" y="282"/>
                    <a:pt x="117" y="300"/>
                    <a:pt x="112" y="311"/>
                  </a:cubicBezTo>
                  <a:cubicBezTo>
                    <a:pt x="112" y="159"/>
                    <a:pt x="112" y="159"/>
                    <a:pt x="112" y="159"/>
                  </a:cubicBezTo>
                  <a:cubicBezTo>
                    <a:pt x="116" y="157"/>
                    <a:pt x="124" y="155"/>
                    <a:pt x="135" y="154"/>
                  </a:cubicBezTo>
                  <a:cubicBezTo>
                    <a:pt x="160" y="151"/>
                    <a:pt x="179" y="144"/>
                    <a:pt x="185" y="139"/>
                  </a:cubicBezTo>
                  <a:cubicBezTo>
                    <a:pt x="188" y="136"/>
                    <a:pt x="191" y="134"/>
                    <a:pt x="193" y="131"/>
                  </a:cubicBezTo>
                  <a:cubicBezTo>
                    <a:pt x="195" y="129"/>
                    <a:pt x="198" y="126"/>
                    <a:pt x="195" y="126"/>
                  </a:cubicBezTo>
                  <a:cubicBezTo>
                    <a:pt x="188" y="125"/>
                    <a:pt x="187" y="101"/>
                    <a:pt x="184" y="94"/>
                  </a:cubicBezTo>
                  <a:cubicBezTo>
                    <a:pt x="181" y="86"/>
                    <a:pt x="182" y="81"/>
                    <a:pt x="184" y="75"/>
                  </a:cubicBezTo>
                  <a:cubicBezTo>
                    <a:pt x="186" y="69"/>
                    <a:pt x="182" y="59"/>
                    <a:pt x="188" y="49"/>
                  </a:cubicBezTo>
                  <a:cubicBezTo>
                    <a:pt x="193" y="39"/>
                    <a:pt x="186" y="26"/>
                    <a:pt x="193" y="25"/>
                  </a:cubicBezTo>
                  <a:cubicBezTo>
                    <a:pt x="201" y="24"/>
                    <a:pt x="198" y="15"/>
                    <a:pt x="205" y="15"/>
                  </a:cubicBezTo>
                  <a:cubicBezTo>
                    <a:pt x="213" y="15"/>
                    <a:pt x="214" y="4"/>
                    <a:pt x="221" y="8"/>
                  </a:cubicBezTo>
                  <a:cubicBezTo>
                    <a:pt x="229" y="11"/>
                    <a:pt x="229" y="0"/>
                    <a:pt x="234" y="7"/>
                  </a:cubicBezTo>
                  <a:close/>
                  <a:moveTo>
                    <a:pt x="112" y="808"/>
                  </a:moveTo>
                  <a:cubicBezTo>
                    <a:pt x="111" y="813"/>
                    <a:pt x="110" y="817"/>
                    <a:pt x="109" y="819"/>
                  </a:cubicBezTo>
                  <a:cubicBezTo>
                    <a:pt x="106" y="836"/>
                    <a:pt x="102" y="870"/>
                    <a:pt x="97" y="870"/>
                  </a:cubicBezTo>
                  <a:cubicBezTo>
                    <a:pt x="92" y="870"/>
                    <a:pt x="94" y="874"/>
                    <a:pt x="93" y="884"/>
                  </a:cubicBezTo>
                  <a:cubicBezTo>
                    <a:pt x="92" y="893"/>
                    <a:pt x="83" y="894"/>
                    <a:pt x="77" y="897"/>
                  </a:cubicBezTo>
                  <a:cubicBezTo>
                    <a:pt x="72" y="899"/>
                    <a:pt x="70" y="893"/>
                    <a:pt x="70" y="893"/>
                  </a:cubicBezTo>
                  <a:cubicBezTo>
                    <a:pt x="70" y="893"/>
                    <a:pt x="61" y="912"/>
                    <a:pt x="45" y="914"/>
                  </a:cubicBezTo>
                  <a:cubicBezTo>
                    <a:pt x="30" y="916"/>
                    <a:pt x="0" y="922"/>
                    <a:pt x="0" y="914"/>
                  </a:cubicBezTo>
                  <a:cubicBezTo>
                    <a:pt x="0" y="907"/>
                    <a:pt x="3" y="900"/>
                    <a:pt x="13" y="894"/>
                  </a:cubicBezTo>
                  <a:cubicBezTo>
                    <a:pt x="24" y="888"/>
                    <a:pt x="31" y="871"/>
                    <a:pt x="35" y="867"/>
                  </a:cubicBezTo>
                  <a:cubicBezTo>
                    <a:pt x="39" y="863"/>
                    <a:pt x="34" y="864"/>
                    <a:pt x="37" y="856"/>
                  </a:cubicBezTo>
                  <a:cubicBezTo>
                    <a:pt x="41" y="848"/>
                    <a:pt x="51" y="799"/>
                    <a:pt x="53" y="783"/>
                  </a:cubicBezTo>
                  <a:cubicBezTo>
                    <a:pt x="55" y="768"/>
                    <a:pt x="54" y="713"/>
                    <a:pt x="61" y="688"/>
                  </a:cubicBezTo>
                  <a:cubicBezTo>
                    <a:pt x="69" y="663"/>
                    <a:pt x="92" y="581"/>
                    <a:pt x="96" y="558"/>
                  </a:cubicBezTo>
                  <a:cubicBezTo>
                    <a:pt x="99" y="536"/>
                    <a:pt x="104" y="513"/>
                    <a:pt x="104" y="501"/>
                  </a:cubicBezTo>
                  <a:cubicBezTo>
                    <a:pt x="104" y="488"/>
                    <a:pt x="105" y="480"/>
                    <a:pt x="109" y="471"/>
                  </a:cubicBezTo>
                  <a:cubicBezTo>
                    <a:pt x="112" y="462"/>
                    <a:pt x="108" y="450"/>
                    <a:pt x="108" y="450"/>
                  </a:cubicBezTo>
                  <a:cubicBezTo>
                    <a:pt x="108" y="450"/>
                    <a:pt x="99" y="457"/>
                    <a:pt x="94" y="461"/>
                  </a:cubicBezTo>
                  <a:cubicBezTo>
                    <a:pt x="88" y="466"/>
                    <a:pt x="88" y="459"/>
                    <a:pt x="91" y="448"/>
                  </a:cubicBezTo>
                  <a:cubicBezTo>
                    <a:pt x="94" y="437"/>
                    <a:pt x="91" y="431"/>
                    <a:pt x="89" y="434"/>
                  </a:cubicBezTo>
                  <a:cubicBezTo>
                    <a:pt x="86" y="437"/>
                    <a:pt x="84" y="416"/>
                    <a:pt x="77" y="403"/>
                  </a:cubicBezTo>
                  <a:cubicBezTo>
                    <a:pt x="70" y="390"/>
                    <a:pt x="55" y="363"/>
                    <a:pt x="59" y="348"/>
                  </a:cubicBezTo>
                  <a:cubicBezTo>
                    <a:pt x="62" y="333"/>
                    <a:pt x="63" y="306"/>
                    <a:pt x="67" y="293"/>
                  </a:cubicBezTo>
                  <a:cubicBezTo>
                    <a:pt x="72" y="280"/>
                    <a:pt x="76" y="257"/>
                    <a:pt x="80" y="243"/>
                  </a:cubicBezTo>
                  <a:cubicBezTo>
                    <a:pt x="85" y="228"/>
                    <a:pt x="85" y="221"/>
                    <a:pt x="91" y="207"/>
                  </a:cubicBezTo>
                  <a:cubicBezTo>
                    <a:pt x="97" y="192"/>
                    <a:pt x="104" y="176"/>
                    <a:pt x="104" y="169"/>
                  </a:cubicBezTo>
                  <a:cubicBezTo>
                    <a:pt x="104" y="165"/>
                    <a:pt x="106" y="162"/>
                    <a:pt x="112" y="159"/>
                  </a:cubicBezTo>
                  <a:cubicBezTo>
                    <a:pt x="112" y="311"/>
                    <a:pt x="112" y="311"/>
                    <a:pt x="112" y="311"/>
                  </a:cubicBezTo>
                  <a:cubicBezTo>
                    <a:pt x="110" y="316"/>
                    <a:pt x="108" y="319"/>
                    <a:pt x="106" y="319"/>
                  </a:cubicBezTo>
                  <a:cubicBezTo>
                    <a:pt x="100" y="321"/>
                    <a:pt x="100" y="328"/>
                    <a:pt x="106" y="332"/>
                  </a:cubicBezTo>
                  <a:cubicBezTo>
                    <a:pt x="112" y="335"/>
                    <a:pt x="108" y="359"/>
                    <a:pt x="111" y="362"/>
                  </a:cubicBezTo>
                  <a:cubicBezTo>
                    <a:pt x="111" y="362"/>
                    <a:pt x="111" y="362"/>
                    <a:pt x="112" y="362"/>
                  </a:cubicBezTo>
                  <a:lnTo>
                    <a:pt x="112" y="80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95" name="Freeform 7"/>
            <p:cNvSpPr>
              <a:spLocks/>
            </p:cNvSpPr>
            <p:nvPr/>
          </p:nvSpPr>
          <p:spPr bwMode="auto">
            <a:xfrm>
              <a:off x="6022976" y="2373313"/>
              <a:ext cx="327025" cy="635000"/>
            </a:xfrm>
            <a:custGeom>
              <a:avLst/>
              <a:gdLst/>
              <a:ahLst/>
              <a:cxnLst>
                <a:cxn ang="0">
                  <a:pos x="110" y="1"/>
                </a:cxn>
                <a:cxn ang="0">
                  <a:pos x="111" y="3"/>
                </a:cxn>
                <a:cxn ang="0">
                  <a:pos x="116" y="11"/>
                </a:cxn>
                <a:cxn ang="0">
                  <a:pos x="116" y="13"/>
                </a:cxn>
                <a:cxn ang="0">
                  <a:pos x="111" y="106"/>
                </a:cxn>
                <a:cxn ang="0">
                  <a:pos x="112" y="182"/>
                </a:cxn>
                <a:cxn ang="0">
                  <a:pos x="125" y="238"/>
                </a:cxn>
                <a:cxn ang="0">
                  <a:pos x="137" y="265"/>
                </a:cxn>
                <a:cxn ang="0">
                  <a:pos x="91" y="262"/>
                </a:cxn>
                <a:cxn ang="0">
                  <a:pos x="15" y="263"/>
                </a:cxn>
                <a:cxn ang="0">
                  <a:pos x="0" y="257"/>
                </a:cxn>
                <a:cxn ang="0">
                  <a:pos x="18" y="208"/>
                </a:cxn>
                <a:cxn ang="0">
                  <a:pos x="32" y="111"/>
                </a:cxn>
                <a:cxn ang="0">
                  <a:pos x="38" y="23"/>
                </a:cxn>
                <a:cxn ang="0">
                  <a:pos x="43" y="8"/>
                </a:cxn>
                <a:cxn ang="0">
                  <a:pos x="44" y="8"/>
                </a:cxn>
                <a:cxn ang="0">
                  <a:pos x="52" y="0"/>
                </a:cxn>
                <a:cxn ang="0">
                  <a:pos x="65" y="17"/>
                </a:cxn>
                <a:cxn ang="0">
                  <a:pos x="87" y="24"/>
                </a:cxn>
                <a:cxn ang="0">
                  <a:pos x="110" y="1"/>
                </a:cxn>
              </a:cxnLst>
              <a:rect l="0" t="0" r="r" b="b"/>
              <a:pathLst>
                <a:path w="137" h="266">
                  <a:moveTo>
                    <a:pt x="110" y="1"/>
                  </a:moveTo>
                  <a:cubicBezTo>
                    <a:pt x="110" y="3"/>
                    <a:pt x="111" y="3"/>
                    <a:pt x="111" y="3"/>
                  </a:cubicBezTo>
                  <a:cubicBezTo>
                    <a:pt x="116" y="11"/>
                    <a:pt x="116" y="11"/>
                    <a:pt x="116" y="11"/>
                  </a:cubicBezTo>
                  <a:cubicBezTo>
                    <a:pt x="116" y="12"/>
                    <a:pt x="116" y="12"/>
                    <a:pt x="116" y="13"/>
                  </a:cubicBezTo>
                  <a:cubicBezTo>
                    <a:pt x="114" y="27"/>
                    <a:pt x="111" y="74"/>
                    <a:pt x="111" y="106"/>
                  </a:cubicBezTo>
                  <a:cubicBezTo>
                    <a:pt x="111" y="139"/>
                    <a:pt x="107" y="156"/>
                    <a:pt x="112" y="182"/>
                  </a:cubicBezTo>
                  <a:cubicBezTo>
                    <a:pt x="117" y="208"/>
                    <a:pt x="118" y="223"/>
                    <a:pt x="125" y="238"/>
                  </a:cubicBezTo>
                  <a:cubicBezTo>
                    <a:pt x="132" y="254"/>
                    <a:pt x="137" y="265"/>
                    <a:pt x="137" y="265"/>
                  </a:cubicBezTo>
                  <a:cubicBezTo>
                    <a:pt x="137" y="265"/>
                    <a:pt x="114" y="262"/>
                    <a:pt x="91" y="262"/>
                  </a:cubicBezTo>
                  <a:cubicBezTo>
                    <a:pt x="67" y="262"/>
                    <a:pt x="24" y="266"/>
                    <a:pt x="15" y="263"/>
                  </a:cubicBezTo>
                  <a:cubicBezTo>
                    <a:pt x="6" y="261"/>
                    <a:pt x="0" y="257"/>
                    <a:pt x="0" y="257"/>
                  </a:cubicBezTo>
                  <a:cubicBezTo>
                    <a:pt x="0" y="257"/>
                    <a:pt x="11" y="234"/>
                    <a:pt x="18" y="208"/>
                  </a:cubicBezTo>
                  <a:cubicBezTo>
                    <a:pt x="25" y="182"/>
                    <a:pt x="32" y="146"/>
                    <a:pt x="32" y="111"/>
                  </a:cubicBezTo>
                  <a:cubicBezTo>
                    <a:pt x="32" y="75"/>
                    <a:pt x="31" y="41"/>
                    <a:pt x="38" y="23"/>
                  </a:cubicBezTo>
                  <a:cubicBezTo>
                    <a:pt x="40" y="17"/>
                    <a:pt x="42" y="12"/>
                    <a:pt x="43" y="8"/>
                  </a:cubicBezTo>
                  <a:cubicBezTo>
                    <a:pt x="44" y="8"/>
                    <a:pt x="42" y="9"/>
                    <a:pt x="44" y="8"/>
                  </a:cubicBezTo>
                  <a:cubicBezTo>
                    <a:pt x="46" y="6"/>
                    <a:pt x="50" y="3"/>
                    <a:pt x="52" y="0"/>
                  </a:cubicBezTo>
                  <a:cubicBezTo>
                    <a:pt x="56" y="5"/>
                    <a:pt x="58" y="8"/>
                    <a:pt x="65" y="17"/>
                  </a:cubicBezTo>
                  <a:cubicBezTo>
                    <a:pt x="73" y="26"/>
                    <a:pt x="74" y="33"/>
                    <a:pt x="87" y="24"/>
                  </a:cubicBezTo>
                  <a:cubicBezTo>
                    <a:pt x="96" y="18"/>
                    <a:pt x="103" y="9"/>
                    <a:pt x="110"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96" name="Freeform 8"/>
            <p:cNvSpPr>
              <a:spLocks/>
            </p:cNvSpPr>
            <p:nvPr/>
          </p:nvSpPr>
          <p:spPr bwMode="auto">
            <a:xfrm>
              <a:off x="6075363" y="2447925"/>
              <a:ext cx="157163" cy="627062"/>
            </a:xfrm>
            <a:custGeom>
              <a:avLst/>
              <a:gdLst/>
              <a:ahLst/>
              <a:cxnLst>
                <a:cxn ang="0">
                  <a:pos x="55" y="0"/>
                </a:cxn>
                <a:cxn ang="0">
                  <a:pos x="42" y="13"/>
                </a:cxn>
                <a:cxn ang="0">
                  <a:pos x="46" y="21"/>
                </a:cxn>
                <a:cxn ang="0">
                  <a:pos x="26" y="99"/>
                </a:cxn>
                <a:cxn ang="0">
                  <a:pos x="3" y="224"/>
                </a:cxn>
                <a:cxn ang="0">
                  <a:pos x="10" y="252"/>
                </a:cxn>
                <a:cxn ang="0">
                  <a:pos x="25" y="253"/>
                </a:cxn>
                <a:cxn ang="0">
                  <a:pos x="42" y="221"/>
                </a:cxn>
                <a:cxn ang="0">
                  <a:pos x="57" y="119"/>
                </a:cxn>
                <a:cxn ang="0">
                  <a:pos x="62" y="41"/>
                </a:cxn>
                <a:cxn ang="0">
                  <a:pos x="58" y="21"/>
                </a:cxn>
                <a:cxn ang="0">
                  <a:pos x="66" y="12"/>
                </a:cxn>
                <a:cxn ang="0">
                  <a:pos x="55" y="0"/>
                </a:cxn>
              </a:cxnLst>
              <a:rect l="0" t="0" r="r" b="b"/>
              <a:pathLst>
                <a:path w="66" h="263">
                  <a:moveTo>
                    <a:pt x="55" y="0"/>
                  </a:moveTo>
                  <a:cubicBezTo>
                    <a:pt x="42" y="13"/>
                    <a:pt x="42" y="13"/>
                    <a:pt x="42" y="13"/>
                  </a:cubicBezTo>
                  <a:cubicBezTo>
                    <a:pt x="42" y="13"/>
                    <a:pt x="49" y="15"/>
                    <a:pt x="46" y="21"/>
                  </a:cubicBezTo>
                  <a:cubicBezTo>
                    <a:pt x="44" y="26"/>
                    <a:pt x="35" y="58"/>
                    <a:pt x="26" y="99"/>
                  </a:cubicBezTo>
                  <a:cubicBezTo>
                    <a:pt x="17" y="141"/>
                    <a:pt x="5" y="214"/>
                    <a:pt x="3" y="224"/>
                  </a:cubicBezTo>
                  <a:cubicBezTo>
                    <a:pt x="0" y="234"/>
                    <a:pt x="3" y="242"/>
                    <a:pt x="10" y="252"/>
                  </a:cubicBezTo>
                  <a:cubicBezTo>
                    <a:pt x="17" y="263"/>
                    <a:pt x="18" y="263"/>
                    <a:pt x="25" y="253"/>
                  </a:cubicBezTo>
                  <a:cubicBezTo>
                    <a:pt x="32" y="244"/>
                    <a:pt x="37" y="248"/>
                    <a:pt x="42" y="221"/>
                  </a:cubicBezTo>
                  <a:cubicBezTo>
                    <a:pt x="46" y="195"/>
                    <a:pt x="53" y="143"/>
                    <a:pt x="57" y="119"/>
                  </a:cubicBezTo>
                  <a:cubicBezTo>
                    <a:pt x="61" y="96"/>
                    <a:pt x="65" y="51"/>
                    <a:pt x="62" y="41"/>
                  </a:cubicBezTo>
                  <a:cubicBezTo>
                    <a:pt x="59" y="31"/>
                    <a:pt x="57" y="25"/>
                    <a:pt x="58" y="21"/>
                  </a:cubicBezTo>
                  <a:cubicBezTo>
                    <a:pt x="59" y="16"/>
                    <a:pt x="66" y="12"/>
                    <a:pt x="66" y="12"/>
                  </a:cubicBezTo>
                  <a:cubicBezTo>
                    <a:pt x="66" y="12"/>
                    <a:pt x="61" y="3"/>
                    <a:pt x="55" y="0"/>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6" name="Group 32"/>
          <p:cNvGrpSpPr/>
          <p:nvPr/>
        </p:nvGrpSpPr>
        <p:grpSpPr>
          <a:xfrm>
            <a:off x="7847310" y="3806741"/>
            <a:ext cx="360043" cy="1461667"/>
            <a:chOff x="4129088" y="2282825"/>
            <a:chExt cx="531813" cy="2159000"/>
          </a:xfrm>
          <a:solidFill>
            <a:schemeClr val="bg1"/>
          </a:solidFill>
        </p:grpSpPr>
        <p:sp>
          <p:nvSpPr>
            <p:cNvPr id="98" name="Freeform 9"/>
            <p:cNvSpPr>
              <a:spLocks noEditPoints="1"/>
            </p:cNvSpPr>
            <p:nvPr/>
          </p:nvSpPr>
          <p:spPr bwMode="auto">
            <a:xfrm>
              <a:off x="4129088" y="2282825"/>
              <a:ext cx="531813" cy="2159000"/>
            </a:xfrm>
            <a:custGeom>
              <a:avLst/>
              <a:gdLst/>
              <a:ahLst/>
              <a:cxnLst>
                <a:cxn ang="0">
                  <a:pos x="107" y="1"/>
                </a:cxn>
                <a:cxn ang="0">
                  <a:pos x="147" y="36"/>
                </a:cxn>
                <a:cxn ang="0">
                  <a:pos x="154" y="62"/>
                </a:cxn>
                <a:cxn ang="0">
                  <a:pos x="160" y="98"/>
                </a:cxn>
                <a:cxn ang="0">
                  <a:pos x="171" y="133"/>
                </a:cxn>
                <a:cxn ang="0">
                  <a:pos x="178" y="151"/>
                </a:cxn>
                <a:cxn ang="0">
                  <a:pos x="210" y="170"/>
                </a:cxn>
                <a:cxn ang="0">
                  <a:pos x="221" y="238"/>
                </a:cxn>
                <a:cxn ang="0">
                  <a:pos x="214" y="296"/>
                </a:cxn>
                <a:cxn ang="0">
                  <a:pos x="191" y="313"/>
                </a:cxn>
                <a:cxn ang="0">
                  <a:pos x="198" y="371"/>
                </a:cxn>
                <a:cxn ang="0">
                  <a:pos x="206" y="414"/>
                </a:cxn>
                <a:cxn ang="0">
                  <a:pos x="194" y="416"/>
                </a:cxn>
                <a:cxn ang="0">
                  <a:pos x="189" y="474"/>
                </a:cxn>
                <a:cxn ang="0">
                  <a:pos x="172" y="570"/>
                </a:cxn>
                <a:cxn ang="0">
                  <a:pos x="165" y="582"/>
                </a:cxn>
                <a:cxn ang="0">
                  <a:pos x="157" y="582"/>
                </a:cxn>
                <a:cxn ang="0">
                  <a:pos x="155" y="611"/>
                </a:cxn>
                <a:cxn ang="0">
                  <a:pos x="149" y="670"/>
                </a:cxn>
                <a:cxn ang="0">
                  <a:pos x="123" y="764"/>
                </a:cxn>
                <a:cxn ang="0">
                  <a:pos x="141" y="817"/>
                </a:cxn>
                <a:cxn ang="0">
                  <a:pos x="156" y="852"/>
                </a:cxn>
                <a:cxn ang="0">
                  <a:pos x="133" y="854"/>
                </a:cxn>
                <a:cxn ang="0">
                  <a:pos x="122" y="846"/>
                </a:cxn>
                <a:cxn ang="0">
                  <a:pos x="125" y="864"/>
                </a:cxn>
                <a:cxn ang="0">
                  <a:pos x="112" y="905"/>
                </a:cxn>
                <a:cxn ang="0">
                  <a:pos x="107" y="905"/>
                </a:cxn>
                <a:cxn ang="0">
                  <a:pos x="107" y="636"/>
                </a:cxn>
                <a:cxn ang="0">
                  <a:pos x="109" y="621"/>
                </a:cxn>
                <a:cxn ang="0">
                  <a:pos x="109" y="580"/>
                </a:cxn>
                <a:cxn ang="0">
                  <a:pos x="107" y="596"/>
                </a:cxn>
                <a:cxn ang="0">
                  <a:pos x="107" y="1"/>
                </a:cxn>
                <a:cxn ang="0">
                  <a:pos x="106" y="1"/>
                </a:cxn>
                <a:cxn ang="0">
                  <a:pos x="107" y="1"/>
                </a:cxn>
                <a:cxn ang="0">
                  <a:pos x="107" y="596"/>
                </a:cxn>
                <a:cxn ang="0">
                  <a:pos x="104" y="611"/>
                </a:cxn>
                <a:cxn ang="0">
                  <a:pos x="105" y="632"/>
                </a:cxn>
                <a:cxn ang="0">
                  <a:pos x="106" y="645"/>
                </a:cxn>
                <a:cxn ang="0">
                  <a:pos x="107" y="636"/>
                </a:cxn>
                <a:cxn ang="0">
                  <a:pos x="107" y="905"/>
                </a:cxn>
                <a:cxn ang="0">
                  <a:pos x="89" y="869"/>
                </a:cxn>
                <a:cxn ang="0">
                  <a:pos x="88" y="831"/>
                </a:cxn>
                <a:cxn ang="0">
                  <a:pos x="81" y="789"/>
                </a:cxn>
                <a:cxn ang="0">
                  <a:pos x="52" y="662"/>
                </a:cxn>
                <a:cxn ang="0">
                  <a:pos x="53" y="606"/>
                </a:cxn>
                <a:cxn ang="0">
                  <a:pos x="50" y="579"/>
                </a:cxn>
                <a:cxn ang="0">
                  <a:pos x="34" y="565"/>
                </a:cxn>
                <a:cxn ang="0">
                  <a:pos x="29" y="465"/>
                </a:cxn>
                <a:cxn ang="0">
                  <a:pos x="31" y="410"/>
                </a:cxn>
                <a:cxn ang="0">
                  <a:pos x="11" y="407"/>
                </a:cxn>
                <a:cxn ang="0">
                  <a:pos x="27" y="360"/>
                </a:cxn>
                <a:cxn ang="0">
                  <a:pos x="30" y="326"/>
                </a:cxn>
                <a:cxn ang="0">
                  <a:pos x="2" y="302"/>
                </a:cxn>
                <a:cxn ang="0">
                  <a:pos x="2" y="234"/>
                </a:cxn>
                <a:cxn ang="0">
                  <a:pos x="7" y="204"/>
                </a:cxn>
                <a:cxn ang="0">
                  <a:pos x="27" y="154"/>
                </a:cxn>
                <a:cxn ang="0">
                  <a:pos x="48" y="145"/>
                </a:cxn>
                <a:cxn ang="0">
                  <a:pos x="50" y="126"/>
                </a:cxn>
                <a:cxn ang="0">
                  <a:pos x="63" y="101"/>
                </a:cxn>
                <a:cxn ang="0">
                  <a:pos x="64" y="64"/>
                </a:cxn>
                <a:cxn ang="0">
                  <a:pos x="106" y="1"/>
                </a:cxn>
              </a:cxnLst>
              <a:rect l="0" t="0" r="r" b="b"/>
              <a:pathLst>
                <a:path w="223" h="905">
                  <a:moveTo>
                    <a:pt x="107" y="1"/>
                  </a:moveTo>
                  <a:cubicBezTo>
                    <a:pt x="127" y="0"/>
                    <a:pt x="143" y="19"/>
                    <a:pt x="147" y="36"/>
                  </a:cubicBezTo>
                  <a:cubicBezTo>
                    <a:pt x="151" y="54"/>
                    <a:pt x="154" y="53"/>
                    <a:pt x="154" y="62"/>
                  </a:cubicBezTo>
                  <a:cubicBezTo>
                    <a:pt x="154" y="72"/>
                    <a:pt x="158" y="83"/>
                    <a:pt x="160" y="98"/>
                  </a:cubicBezTo>
                  <a:cubicBezTo>
                    <a:pt x="162" y="114"/>
                    <a:pt x="163" y="124"/>
                    <a:pt x="171" y="133"/>
                  </a:cubicBezTo>
                  <a:cubicBezTo>
                    <a:pt x="179" y="142"/>
                    <a:pt x="178" y="151"/>
                    <a:pt x="178" y="151"/>
                  </a:cubicBezTo>
                  <a:cubicBezTo>
                    <a:pt x="178" y="151"/>
                    <a:pt x="204" y="153"/>
                    <a:pt x="210" y="170"/>
                  </a:cubicBezTo>
                  <a:cubicBezTo>
                    <a:pt x="217" y="188"/>
                    <a:pt x="218" y="218"/>
                    <a:pt x="221" y="238"/>
                  </a:cubicBezTo>
                  <a:cubicBezTo>
                    <a:pt x="223" y="258"/>
                    <a:pt x="221" y="281"/>
                    <a:pt x="214" y="296"/>
                  </a:cubicBezTo>
                  <a:cubicBezTo>
                    <a:pt x="207" y="311"/>
                    <a:pt x="191" y="313"/>
                    <a:pt x="191" y="313"/>
                  </a:cubicBezTo>
                  <a:cubicBezTo>
                    <a:pt x="191" y="313"/>
                    <a:pt x="189" y="344"/>
                    <a:pt x="198" y="371"/>
                  </a:cubicBezTo>
                  <a:cubicBezTo>
                    <a:pt x="207" y="399"/>
                    <a:pt x="213" y="413"/>
                    <a:pt x="206" y="414"/>
                  </a:cubicBezTo>
                  <a:cubicBezTo>
                    <a:pt x="198" y="416"/>
                    <a:pt x="194" y="416"/>
                    <a:pt x="194" y="416"/>
                  </a:cubicBezTo>
                  <a:cubicBezTo>
                    <a:pt x="194" y="416"/>
                    <a:pt x="194" y="451"/>
                    <a:pt x="189" y="474"/>
                  </a:cubicBezTo>
                  <a:cubicBezTo>
                    <a:pt x="184" y="497"/>
                    <a:pt x="172" y="555"/>
                    <a:pt x="172" y="570"/>
                  </a:cubicBezTo>
                  <a:cubicBezTo>
                    <a:pt x="172" y="584"/>
                    <a:pt x="171" y="582"/>
                    <a:pt x="165" y="582"/>
                  </a:cubicBezTo>
                  <a:cubicBezTo>
                    <a:pt x="160" y="582"/>
                    <a:pt x="157" y="582"/>
                    <a:pt x="157" y="582"/>
                  </a:cubicBezTo>
                  <a:cubicBezTo>
                    <a:pt x="157" y="582"/>
                    <a:pt x="158" y="605"/>
                    <a:pt x="155" y="611"/>
                  </a:cubicBezTo>
                  <a:cubicBezTo>
                    <a:pt x="152" y="616"/>
                    <a:pt x="157" y="642"/>
                    <a:pt x="149" y="670"/>
                  </a:cubicBezTo>
                  <a:cubicBezTo>
                    <a:pt x="140" y="697"/>
                    <a:pt x="123" y="744"/>
                    <a:pt x="123" y="764"/>
                  </a:cubicBezTo>
                  <a:cubicBezTo>
                    <a:pt x="123" y="783"/>
                    <a:pt x="132" y="807"/>
                    <a:pt x="141" y="817"/>
                  </a:cubicBezTo>
                  <a:cubicBezTo>
                    <a:pt x="150" y="827"/>
                    <a:pt x="163" y="847"/>
                    <a:pt x="156" y="852"/>
                  </a:cubicBezTo>
                  <a:cubicBezTo>
                    <a:pt x="149" y="857"/>
                    <a:pt x="139" y="856"/>
                    <a:pt x="133" y="854"/>
                  </a:cubicBezTo>
                  <a:cubicBezTo>
                    <a:pt x="127" y="852"/>
                    <a:pt x="122" y="846"/>
                    <a:pt x="122" y="846"/>
                  </a:cubicBezTo>
                  <a:cubicBezTo>
                    <a:pt x="122" y="846"/>
                    <a:pt x="122" y="856"/>
                    <a:pt x="125" y="864"/>
                  </a:cubicBezTo>
                  <a:cubicBezTo>
                    <a:pt x="128" y="871"/>
                    <a:pt x="125" y="905"/>
                    <a:pt x="112" y="905"/>
                  </a:cubicBezTo>
                  <a:cubicBezTo>
                    <a:pt x="110" y="905"/>
                    <a:pt x="108" y="905"/>
                    <a:pt x="107" y="905"/>
                  </a:cubicBezTo>
                  <a:cubicBezTo>
                    <a:pt x="107" y="636"/>
                    <a:pt x="107" y="636"/>
                    <a:pt x="107" y="636"/>
                  </a:cubicBezTo>
                  <a:cubicBezTo>
                    <a:pt x="107" y="631"/>
                    <a:pt x="108" y="624"/>
                    <a:pt x="109" y="621"/>
                  </a:cubicBezTo>
                  <a:cubicBezTo>
                    <a:pt x="112" y="614"/>
                    <a:pt x="110" y="600"/>
                    <a:pt x="109" y="580"/>
                  </a:cubicBezTo>
                  <a:cubicBezTo>
                    <a:pt x="109" y="580"/>
                    <a:pt x="108" y="588"/>
                    <a:pt x="107" y="596"/>
                  </a:cubicBezTo>
                  <a:lnTo>
                    <a:pt x="107" y="1"/>
                  </a:lnTo>
                  <a:close/>
                  <a:moveTo>
                    <a:pt x="106" y="1"/>
                  </a:moveTo>
                  <a:cubicBezTo>
                    <a:pt x="107" y="1"/>
                    <a:pt x="107" y="1"/>
                    <a:pt x="107" y="1"/>
                  </a:cubicBezTo>
                  <a:cubicBezTo>
                    <a:pt x="107" y="596"/>
                    <a:pt x="107" y="596"/>
                    <a:pt x="107" y="596"/>
                  </a:cubicBezTo>
                  <a:cubicBezTo>
                    <a:pt x="106" y="602"/>
                    <a:pt x="105" y="608"/>
                    <a:pt x="104" y="611"/>
                  </a:cubicBezTo>
                  <a:cubicBezTo>
                    <a:pt x="102" y="620"/>
                    <a:pt x="105" y="626"/>
                    <a:pt x="105" y="632"/>
                  </a:cubicBezTo>
                  <a:cubicBezTo>
                    <a:pt x="105" y="637"/>
                    <a:pt x="106" y="645"/>
                    <a:pt x="106" y="645"/>
                  </a:cubicBezTo>
                  <a:cubicBezTo>
                    <a:pt x="106" y="645"/>
                    <a:pt x="106" y="641"/>
                    <a:pt x="107" y="636"/>
                  </a:cubicBezTo>
                  <a:cubicBezTo>
                    <a:pt x="107" y="905"/>
                    <a:pt x="107" y="905"/>
                    <a:pt x="107" y="905"/>
                  </a:cubicBezTo>
                  <a:cubicBezTo>
                    <a:pt x="96" y="901"/>
                    <a:pt x="88" y="888"/>
                    <a:pt x="89" y="869"/>
                  </a:cubicBezTo>
                  <a:cubicBezTo>
                    <a:pt x="89" y="847"/>
                    <a:pt x="84" y="843"/>
                    <a:pt x="88" y="831"/>
                  </a:cubicBezTo>
                  <a:cubicBezTo>
                    <a:pt x="91" y="818"/>
                    <a:pt x="87" y="809"/>
                    <a:pt x="81" y="789"/>
                  </a:cubicBezTo>
                  <a:cubicBezTo>
                    <a:pt x="75" y="769"/>
                    <a:pt x="51" y="684"/>
                    <a:pt x="52" y="662"/>
                  </a:cubicBezTo>
                  <a:cubicBezTo>
                    <a:pt x="53" y="640"/>
                    <a:pt x="56" y="621"/>
                    <a:pt x="53" y="606"/>
                  </a:cubicBezTo>
                  <a:cubicBezTo>
                    <a:pt x="51" y="592"/>
                    <a:pt x="50" y="579"/>
                    <a:pt x="50" y="579"/>
                  </a:cubicBezTo>
                  <a:cubicBezTo>
                    <a:pt x="50" y="579"/>
                    <a:pt x="34" y="586"/>
                    <a:pt x="34" y="565"/>
                  </a:cubicBezTo>
                  <a:cubicBezTo>
                    <a:pt x="34" y="544"/>
                    <a:pt x="31" y="483"/>
                    <a:pt x="29" y="465"/>
                  </a:cubicBezTo>
                  <a:cubicBezTo>
                    <a:pt x="28" y="446"/>
                    <a:pt x="31" y="410"/>
                    <a:pt x="31" y="410"/>
                  </a:cubicBezTo>
                  <a:cubicBezTo>
                    <a:pt x="31" y="410"/>
                    <a:pt x="16" y="409"/>
                    <a:pt x="11" y="407"/>
                  </a:cubicBezTo>
                  <a:cubicBezTo>
                    <a:pt x="6" y="405"/>
                    <a:pt x="24" y="373"/>
                    <a:pt x="27" y="360"/>
                  </a:cubicBezTo>
                  <a:cubicBezTo>
                    <a:pt x="31" y="348"/>
                    <a:pt x="30" y="326"/>
                    <a:pt x="30" y="326"/>
                  </a:cubicBezTo>
                  <a:cubicBezTo>
                    <a:pt x="30" y="326"/>
                    <a:pt x="3" y="325"/>
                    <a:pt x="2" y="302"/>
                  </a:cubicBezTo>
                  <a:cubicBezTo>
                    <a:pt x="1" y="279"/>
                    <a:pt x="0" y="247"/>
                    <a:pt x="2" y="234"/>
                  </a:cubicBezTo>
                  <a:cubicBezTo>
                    <a:pt x="4" y="220"/>
                    <a:pt x="5" y="222"/>
                    <a:pt x="7" y="204"/>
                  </a:cubicBezTo>
                  <a:cubicBezTo>
                    <a:pt x="9" y="186"/>
                    <a:pt x="18" y="155"/>
                    <a:pt x="27" y="154"/>
                  </a:cubicBezTo>
                  <a:cubicBezTo>
                    <a:pt x="36" y="153"/>
                    <a:pt x="48" y="145"/>
                    <a:pt x="48" y="145"/>
                  </a:cubicBezTo>
                  <a:cubicBezTo>
                    <a:pt x="48" y="145"/>
                    <a:pt x="39" y="135"/>
                    <a:pt x="50" y="126"/>
                  </a:cubicBezTo>
                  <a:cubicBezTo>
                    <a:pt x="61" y="117"/>
                    <a:pt x="68" y="113"/>
                    <a:pt x="63" y="101"/>
                  </a:cubicBezTo>
                  <a:cubicBezTo>
                    <a:pt x="58" y="89"/>
                    <a:pt x="61" y="80"/>
                    <a:pt x="64" y="64"/>
                  </a:cubicBezTo>
                  <a:cubicBezTo>
                    <a:pt x="67" y="49"/>
                    <a:pt x="75" y="1"/>
                    <a:pt x="106"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99" name="Freeform 10"/>
            <p:cNvSpPr>
              <a:spLocks/>
            </p:cNvSpPr>
            <p:nvPr/>
          </p:nvSpPr>
          <p:spPr bwMode="auto">
            <a:xfrm>
              <a:off x="4343401" y="2589213"/>
              <a:ext cx="127000" cy="244475"/>
            </a:xfrm>
            <a:custGeom>
              <a:avLst/>
              <a:gdLst/>
              <a:ahLst/>
              <a:cxnLst>
                <a:cxn ang="0">
                  <a:pos x="1" y="3"/>
                </a:cxn>
                <a:cxn ang="0">
                  <a:pos x="15" y="24"/>
                </a:cxn>
                <a:cxn ang="0">
                  <a:pos x="24" y="72"/>
                </a:cxn>
                <a:cxn ang="0">
                  <a:pos x="33" y="52"/>
                </a:cxn>
                <a:cxn ang="0">
                  <a:pos x="37" y="28"/>
                </a:cxn>
                <a:cxn ang="0">
                  <a:pos x="52" y="0"/>
                </a:cxn>
                <a:cxn ang="0">
                  <a:pos x="53" y="19"/>
                </a:cxn>
                <a:cxn ang="0">
                  <a:pos x="38" y="65"/>
                </a:cxn>
                <a:cxn ang="0">
                  <a:pos x="25" y="97"/>
                </a:cxn>
                <a:cxn ang="0">
                  <a:pos x="13" y="67"/>
                </a:cxn>
                <a:cxn ang="0">
                  <a:pos x="1" y="3"/>
                </a:cxn>
              </a:cxnLst>
              <a:rect l="0" t="0" r="r" b="b"/>
              <a:pathLst>
                <a:path w="53" h="103">
                  <a:moveTo>
                    <a:pt x="1" y="3"/>
                  </a:moveTo>
                  <a:cubicBezTo>
                    <a:pt x="1" y="3"/>
                    <a:pt x="15" y="15"/>
                    <a:pt x="15" y="24"/>
                  </a:cubicBezTo>
                  <a:cubicBezTo>
                    <a:pt x="15" y="33"/>
                    <a:pt x="21" y="63"/>
                    <a:pt x="24" y="72"/>
                  </a:cubicBezTo>
                  <a:cubicBezTo>
                    <a:pt x="27" y="82"/>
                    <a:pt x="28" y="61"/>
                    <a:pt x="33" y="52"/>
                  </a:cubicBezTo>
                  <a:cubicBezTo>
                    <a:pt x="38" y="43"/>
                    <a:pt x="40" y="35"/>
                    <a:pt x="37" y="28"/>
                  </a:cubicBezTo>
                  <a:cubicBezTo>
                    <a:pt x="35" y="21"/>
                    <a:pt x="45" y="18"/>
                    <a:pt x="52" y="0"/>
                  </a:cubicBezTo>
                  <a:cubicBezTo>
                    <a:pt x="53" y="7"/>
                    <a:pt x="53" y="12"/>
                    <a:pt x="53" y="19"/>
                  </a:cubicBezTo>
                  <a:cubicBezTo>
                    <a:pt x="52" y="26"/>
                    <a:pt x="41" y="58"/>
                    <a:pt x="38" y="65"/>
                  </a:cubicBezTo>
                  <a:cubicBezTo>
                    <a:pt x="35" y="71"/>
                    <a:pt x="26" y="91"/>
                    <a:pt x="25" y="97"/>
                  </a:cubicBezTo>
                  <a:cubicBezTo>
                    <a:pt x="25" y="103"/>
                    <a:pt x="17" y="86"/>
                    <a:pt x="13" y="67"/>
                  </a:cubicBezTo>
                  <a:cubicBezTo>
                    <a:pt x="8" y="48"/>
                    <a:pt x="0" y="21"/>
                    <a:pt x="1" y="3"/>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00" name="Freeform 11"/>
            <p:cNvSpPr>
              <a:spLocks/>
            </p:cNvSpPr>
            <p:nvPr/>
          </p:nvSpPr>
          <p:spPr bwMode="auto">
            <a:xfrm>
              <a:off x="4279901" y="2927350"/>
              <a:ext cx="23813" cy="52387"/>
            </a:xfrm>
            <a:custGeom>
              <a:avLst/>
              <a:gdLst/>
              <a:ahLst/>
              <a:cxnLst>
                <a:cxn ang="0">
                  <a:pos x="7" y="22"/>
                </a:cxn>
                <a:cxn ang="0">
                  <a:pos x="9" y="9"/>
                </a:cxn>
                <a:cxn ang="0">
                  <a:pos x="9" y="0"/>
                </a:cxn>
                <a:cxn ang="0">
                  <a:pos x="2" y="1"/>
                </a:cxn>
                <a:cxn ang="0">
                  <a:pos x="0" y="19"/>
                </a:cxn>
                <a:cxn ang="0">
                  <a:pos x="7" y="22"/>
                </a:cxn>
              </a:cxnLst>
              <a:rect l="0" t="0" r="r" b="b"/>
              <a:pathLst>
                <a:path w="10" h="22">
                  <a:moveTo>
                    <a:pt x="7" y="22"/>
                  </a:moveTo>
                  <a:cubicBezTo>
                    <a:pt x="7" y="22"/>
                    <a:pt x="9" y="16"/>
                    <a:pt x="9" y="9"/>
                  </a:cubicBezTo>
                  <a:cubicBezTo>
                    <a:pt x="10" y="2"/>
                    <a:pt x="9" y="0"/>
                    <a:pt x="9" y="0"/>
                  </a:cubicBezTo>
                  <a:cubicBezTo>
                    <a:pt x="2" y="1"/>
                    <a:pt x="2" y="1"/>
                    <a:pt x="2" y="1"/>
                  </a:cubicBezTo>
                  <a:cubicBezTo>
                    <a:pt x="2" y="1"/>
                    <a:pt x="1" y="15"/>
                    <a:pt x="0" y="19"/>
                  </a:cubicBezTo>
                  <a:cubicBezTo>
                    <a:pt x="3" y="22"/>
                    <a:pt x="7" y="22"/>
                    <a:pt x="7" y="22"/>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01" name="Freeform 12"/>
            <p:cNvSpPr>
              <a:spLocks/>
            </p:cNvSpPr>
            <p:nvPr/>
          </p:nvSpPr>
          <p:spPr bwMode="auto">
            <a:xfrm>
              <a:off x="4456113" y="3035300"/>
              <a:ext cx="26988" cy="53975"/>
            </a:xfrm>
            <a:custGeom>
              <a:avLst/>
              <a:gdLst/>
              <a:ahLst/>
              <a:cxnLst>
                <a:cxn ang="0">
                  <a:pos x="3" y="0"/>
                </a:cxn>
                <a:cxn ang="0">
                  <a:pos x="1" y="18"/>
                </a:cxn>
                <a:cxn ang="0">
                  <a:pos x="11" y="18"/>
                </a:cxn>
                <a:cxn ang="0">
                  <a:pos x="11" y="0"/>
                </a:cxn>
                <a:cxn ang="0">
                  <a:pos x="3" y="0"/>
                </a:cxn>
              </a:cxnLst>
              <a:rect l="0" t="0" r="r" b="b"/>
              <a:pathLst>
                <a:path w="11" h="23">
                  <a:moveTo>
                    <a:pt x="3" y="0"/>
                  </a:moveTo>
                  <a:cubicBezTo>
                    <a:pt x="3" y="0"/>
                    <a:pt x="1" y="14"/>
                    <a:pt x="1" y="18"/>
                  </a:cubicBezTo>
                  <a:cubicBezTo>
                    <a:pt x="0" y="23"/>
                    <a:pt x="11" y="18"/>
                    <a:pt x="11" y="18"/>
                  </a:cubicBezTo>
                  <a:cubicBezTo>
                    <a:pt x="11" y="0"/>
                    <a:pt x="11" y="0"/>
                    <a:pt x="11" y="0"/>
                  </a:cubicBezTo>
                  <a:lnTo>
                    <a:pt x="3"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7" name="Group 33"/>
          <p:cNvGrpSpPr/>
          <p:nvPr/>
        </p:nvGrpSpPr>
        <p:grpSpPr>
          <a:xfrm>
            <a:off x="9598760" y="3513512"/>
            <a:ext cx="382112" cy="1312019"/>
            <a:chOff x="4948238" y="2751138"/>
            <a:chExt cx="585788" cy="2011362"/>
          </a:xfrm>
          <a:solidFill>
            <a:schemeClr val="bg1"/>
          </a:solidFill>
        </p:grpSpPr>
        <p:sp>
          <p:nvSpPr>
            <p:cNvPr id="103" name="Freeform 13"/>
            <p:cNvSpPr>
              <a:spLocks/>
            </p:cNvSpPr>
            <p:nvPr/>
          </p:nvSpPr>
          <p:spPr bwMode="auto">
            <a:xfrm>
              <a:off x="4948238" y="2751138"/>
              <a:ext cx="585788" cy="2011362"/>
            </a:xfrm>
            <a:custGeom>
              <a:avLst/>
              <a:gdLst/>
              <a:ahLst/>
              <a:cxnLst>
                <a:cxn ang="0">
                  <a:pos x="102" y="0"/>
                </a:cxn>
                <a:cxn ang="0">
                  <a:pos x="144" y="41"/>
                </a:cxn>
                <a:cxn ang="0">
                  <a:pos x="140" y="85"/>
                </a:cxn>
                <a:cxn ang="0">
                  <a:pos x="136" y="92"/>
                </a:cxn>
                <a:cxn ang="0">
                  <a:pos x="131" y="113"/>
                </a:cxn>
                <a:cxn ang="0">
                  <a:pos x="124" y="124"/>
                </a:cxn>
                <a:cxn ang="0">
                  <a:pos x="132" y="139"/>
                </a:cxn>
                <a:cxn ang="0">
                  <a:pos x="168" y="154"/>
                </a:cxn>
                <a:cxn ang="0">
                  <a:pos x="194" y="179"/>
                </a:cxn>
                <a:cxn ang="0">
                  <a:pos x="220" y="221"/>
                </a:cxn>
                <a:cxn ang="0">
                  <a:pos x="242" y="268"/>
                </a:cxn>
                <a:cxn ang="0">
                  <a:pos x="200" y="292"/>
                </a:cxn>
                <a:cxn ang="0">
                  <a:pos x="181" y="284"/>
                </a:cxn>
                <a:cxn ang="0">
                  <a:pos x="194" y="361"/>
                </a:cxn>
                <a:cxn ang="0">
                  <a:pos x="203" y="440"/>
                </a:cxn>
                <a:cxn ang="0">
                  <a:pos x="188" y="448"/>
                </a:cxn>
                <a:cxn ang="0">
                  <a:pos x="176" y="549"/>
                </a:cxn>
                <a:cxn ang="0">
                  <a:pos x="162" y="646"/>
                </a:cxn>
                <a:cxn ang="0">
                  <a:pos x="160" y="707"/>
                </a:cxn>
                <a:cxn ang="0">
                  <a:pos x="188" y="746"/>
                </a:cxn>
                <a:cxn ang="0">
                  <a:pos x="221" y="753"/>
                </a:cxn>
                <a:cxn ang="0">
                  <a:pos x="217" y="768"/>
                </a:cxn>
                <a:cxn ang="0">
                  <a:pos x="165" y="763"/>
                </a:cxn>
                <a:cxn ang="0">
                  <a:pos x="146" y="755"/>
                </a:cxn>
                <a:cxn ang="0">
                  <a:pos x="132" y="765"/>
                </a:cxn>
                <a:cxn ang="0">
                  <a:pos x="112" y="753"/>
                </a:cxn>
                <a:cxn ang="0">
                  <a:pos x="109" y="720"/>
                </a:cxn>
                <a:cxn ang="0">
                  <a:pos x="113" y="683"/>
                </a:cxn>
                <a:cxn ang="0">
                  <a:pos x="106" y="629"/>
                </a:cxn>
                <a:cxn ang="0">
                  <a:pos x="106" y="585"/>
                </a:cxn>
                <a:cxn ang="0">
                  <a:pos x="111" y="544"/>
                </a:cxn>
                <a:cxn ang="0">
                  <a:pos x="110" y="516"/>
                </a:cxn>
                <a:cxn ang="0">
                  <a:pos x="95" y="594"/>
                </a:cxn>
                <a:cxn ang="0">
                  <a:pos x="87" y="685"/>
                </a:cxn>
                <a:cxn ang="0">
                  <a:pos x="73" y="742"/>
                </a:cxn>
                <a:cxn ang="0">
                  <a:pos x="68" y="767"/>
                </a:cxn>
                <a:cxn ang="0">
                  <a:pos x="75" y="798"/>
                </a:cxn>
                <a:cxn ang="0">
                  <a:pos x="69" y="843"/>
                </a:cxn>
                <a:cxn ang="0">
                  <a:pos x="30" y="816"/>
                </a:cxn>
                <a:cxn ang="0">
                  <a:pos x="27" y="772"/>
                </a:cxn>
                <a:cxn ang="0">
                  <a:pos x="22" y="738"/>
                </a:cxn>
                <a:cxn ang="0">
                  <a:pos x="22" y="690"/>
                </a:cxn>
                <a:cxn ang="0">
                  <a:pos x="29" y="607"/>
                </a:cxn>
                <a:cxn ang="0">
                  <a:pos x="38" y="506"/>
                </a:cxn>
                <a:cxn ang="0">
                  <a:pos x="39" y="453"/>
                </a:cxn>
                <a:cxn ang="0">
                  <a:pos x="13" y="442"/>
                </a:cxn>
                <a:cxn ang="0">
                  <a:pos x="23" y="379"/>
                </a:cxn>
                <a:cxn ang="0">
                  <a:pos x="37" y="314"/>
                </a:cxn>
                <a:cxn ang="0">
                  <a:pos x="33" y="270"/>
                </a:cxn>
                <a:cxn ang="0">
                  <a:pos x="10" y="214"/>
                </a:cxn>
                <a:cxn ang="0">
                  <a:pos x="9" y="152"/>
                </a:cxn>
                <a:cxn ang="0">
                  <a:pos x="47" y="139"/>
                </a:cxn>
                <a:cxn ang="0">
                  <a:pos x="67" y="116"/>
                </a:cxn>
                <a:cxn ang="0">
                  <a:pos x="74" y="107"/>
                </a:cxn>
                <a:cxn ang="0">
                  <a:pos x="72" y="93"/>
                </a:cxn>
                <a:cxn ang="0">
                  <a:pos x="61" y="79"/>
                </a:cxn>
                <a:cxn ang="0">
                  <a:pos x="60" y="33"/>
                </a:cxn>
                <a:cxn ang="0">
                  <a:pos x="102" y="0"/>
                </a:cxn>
              </a:cxnLst>
              <a:rect l="0" t="0" r="r" b="b"/>
              <a:pathLst>
                <a:path w="246" h="843">
                  <a:moveTo>
                    <a:pt x="102" y="0"/>
                  </a:moveTo>
                  <a:cubicBezTo>
                    <a:pt x="118" y="0"/>
                    <a:pt x="144" y="16"/>
                    <a:pt x="144" y="41"/>
                  </a:cubicBezTo>
                  <a:cubicBezTo>
                    <a:pt x="144" y="66"/>
                    <a:pt x="142" y="77"/>
                    <a:pt x="140" y="85"/>
                  </a:cubicBezTo>
                  <a:cubicBezTo>
                    <a:pt x="138" y="93"/>
                    <a:pt x="136" y="92"/>
                    <a:pt x="136" y="92"/>
                  </a:cubicBezTo>
                  <a:cubicBezTo>
                    <a:pt x="136" y="92"/>
                    <a:pt x="136" y="109"/>
                    <a:pt x="131" y="113"/>
                  </a:cubicBezTo>
                  <a:cubicBezTo>
                    <a:pt x="125" y="117"/>
                    <a:pt x="124" y="119"/>
                    <a:pt x="124" y="124"/>
                  </a:cubicBezTo>
                  <a:cubicBezTo>
                    <a:pt x="124" y="129"/>
                    <a:pt x="127" y="133"/>
                    <a:pt x="132" y="139"/>
                  </a:cubicBezTo>
                  <a:cubicBezTo>
                    <a:pt x="137" y="144"/>
                    <a:pt x="157" y="150"/>
                    <a:pt x="168" y="154"/>
                  </a:cubicBezTo>
                  <a:cubicBezTo>
                    <a:pt x="179" y="158"/>
                    <a:pt x="188" y="165"/>
                    <a:pt x="194" y="179"/>
                  </a:cubicBezTo>
                  <a:cubicBezTo>
                    <a:pt x="200" y="192"/>
                    <a:pt x="209" y="209"/>
                    <a:pt x="220" y="221"/>
                  </a:cubicBezTo>
                  <a:cubicBezTo>
                    <a:pt x="232" y="232"/>
                    <a:pt x="246" y="251"/>
                    <a:pt x="242" y="268"/>
                  </a:cubicBezTo>
                  <a:cubicBezTo>
                    <a:pt x="238" y="286"/>
                    <a:pt x="213" y="299"/>
                    <a:pt x="200" y="292"/>
                  </a:cubicBezTo>
                  <a:cubicBezTo>
                    <a:pt x="186" y="284"/>
                    <a:pt x="181" y="284"/>
                    <a:pt x="181" y="284"/>
                  </a:cubicBezTo>
                  <a:cubicBezTo>
                    <a:pt x="181" y="284"/>
                    <a:pt x="190" y="322"/>
                    <a:pt x="194" y="361"/>
                  </a:cubicBezTo>
                  <a:cubicBezTo>
                    <a:pt x="198" y="400"/>
                    <a:pt x="209" y="437"/>
                    <a:pt x="203" y="440"/>
                  </a:cubicBezTo>
                  <a:cubicBezTo>
                    <a:pt x="197" y="444"/>
                    <a:pt x="188" y="448"/>
                    <a:pt x="188" y="448"/>
                  </a:cubicBezTo>
                  <a:cubicBezTo>
                    <a:pt x="188" y="448"/>
                    <a:pt x="186" y="502"/>
                    <a:pt x="176" y="549"/>
                  </a:cubicBezTo>
                  <a:cubicBezTo>
                    <a:pt x="167" y="597"/>
                    <a:pt x="163" y="618"/>
                    <a:pt x="162" y="646"/>
                  </a:cubicBezTo>
                  <a:cubicBezTo>
                    <a:pt x="160" y="674"/>
                    <a:pt x="157" y="695"/>
                    <a:pt x="160" y="707"/>
                  </a:cubicBezTo>
                  <a:cubicBezTo>
                    <a:pt x="162" y="718"/>
                    <a:pt x="179" y="742"/>
                    <a:pt x="188" y="746"/>
                  </a:cubicBezTo>
                  <a:cubicBezTo>
                    <a:pt x="197" y="750"/>
                    <a:pt x="214" y="750"/>
                    <a:pt x="221" y="753"/>
                  </a:cubicBezTo>
                  <a:cubicBezTo>
                    <a:pt x="228" y="756"/>
                    <a:pt x="233" y="765"/>
                    <a:pt x="217" y="768"/>
                  </a:cubicBezTo>
                  <a:cubicBezTo>
                    <a:pt x="202" y="770"/>
                    <a:pt x="172" y="766"/>
                    <a:pt x="165" y="763"/>
                  </a:cubicBezTo>
                  <a:cubicBezTo>
                    <a:pt x="157" y="761"/>
                    <a:pt x="146" y="755"/>
                    <a:pt x="146" y="755"/>
                  </a:cubicBezTo>
                  <a:cubicBezTo>
                    <a:pt x="146" y="755"/>
                    <a:pt x="149" y="765"/>
                    <a:pt x="132" y="765"/>
                  </a:cubicBezTo>
                  <a:cubicBezTo>
                    <a:pt x="116" y="765"/>
                    <a:pt x="112" y="763"/>
                    <a:pt x="112" y="753"/>
                  </a:cubicBezTo>
                  <a:cubicBezTo>
                    <a:pt x="111" y="742"/>
                    <a:pt x="112" y="728"/>
                    <a:pt x="109" y="720"/>
                  </a:cubicBezTo>
                  <a:cubicBezTo>
                    <a:pt x="107" y="713"/>
                    <a:pt x="119" y="693"/>
                    <a:pt x="113" y="683"/>
                  </a:cubicBezTo>
                  <a:cubicBezTo>
                    <a:pt x="107" y="672"/>
                    <a:pt x="101" y="645"/>
                    <a:pt x="106" y="629"/>
                  </a:cubicBezTo>
                  <a:cubicBezTo>
                    <a:pt x="112" y="612"/>
                    <a:pt x="104" y="596"/>
                    <a:pt x="106" y="585"/>
                  </a:cubicBezTo>
                  <a:cubicBezTo>
                    <a:pt x="108" y="575"/>
                    <a:pt x="111" y="561"/>
                    <a:pt x="111" y="544"/>
                  </a:cubicBezTo>
                  <a:cubicBezTo>
                    <a:pt x="111" y="528"/>
                    <a:pt x="110" y="516"/>
                    <a:pt x="110" y="516"/>
                  </a:cubicBezTo>
                  <a:cubicBezTo>
                    <a:pt x="110" y="516"/>
                    <a:pt x="98" y="577"/>
                    <a:pt x="95" y="594"/>
                  </a:cubicBezTo>
                  <a:cubicBezTo>
                    <a:pt x="92" y="610"/>
                    <a:pt x="87" y="668"/>
                    <a:pt x="87" y="685"/>
                  </a:cubicBezTo>
                  <a:cubicBezTo>
                    <a:pt x="87" y="703"/>
                    <a:pt x="74" y="727"/>
                    <a:pt x="73" y="742"/>
                  </a:cubicBezTo>
                  <a:cubicBezTo>
                    <a:pt x="73" y="758"/>
                    <a:pt x="72" y="767"/>
                    <a:pt x="68" y="767"/>
                  </a:cubicBezTo>
                  <a:cubicBezTo>
                    <a:pt x="63" y="767"/>
                    <a:pt x="72" y="785"/>
                    <a:pt x="75" y="798"/>
                  </a:cubicBezTo>
                  <a:cubicBezTo>
                    <a:pt x="78" y="812"/>
                    <a:pt x="87" y="843"/>
                    <a:pt x="69" y="843"/>
                  </a:cubicBezTo>
                  <a:cubicBezTo>
                    <a:pt x="51" y="843"/>
                    <a:pt x="31" y="835"/>
                    <a:pt x="30" y="816"/>
                  </a:cubicBezTo>
                  <a:cubicBezTo>
                    <a:pt x="29" y="796"/>
                    <a:pt x="32" y="780"/>
                    <a:pt x="27" y="772"/>
                  </a:cubicBezTo>
                  <a:cubicBezTo>
                    <a:pt x="22" y="765"/>
                    <a:pt x="21" y="748"/>
                    <a:pt x="22" y="738"/>
                  </a:cubicBezTo>
                  <a:cubicBezTo>
                    <a:pt x="23" y="728"/>
                    <a:pt x="19" y="712"/>
                    <a:pt x="22" y="690"/>
                  </a:cubicBezTo>
                  <a:cubicBezTo>
                    <a:pt x="24" y="669"/>
                    <a:pt x="24" y="634"/>
                    <a:pt x="29" y="607"/>
                  </a:cubicBezTo>
                  <a:cubicBezTo>
                    <a:pt x="34" y="580"/>
                    <a:pt x="36" y="539"/>
                    <a:pt x="38" y="506"/>
                  </a:cubicBezTo>
                  <a:cubicBezTo>
                    <a:pt x="41" y="474"/>
                    <a:pt x="43" y="458"/>
                    <a:pt x="39" y="453"/>
                  </a:cubicBezTo>
                  <a:cubicBezTo>
                    <a:pt x="36" y="448"/>
                    <a:pt x="18" y="443"/>
                    <a:pt x="13" y="442"/>
                  </a:cubicBezTo>
                  <a:cubicBezTo>
                    <a:pt x="8" y="441"/>
                    <a:pt x="19" y="407"/>
                    <a:pt x="23" y="379"/>
                  </a:cubicBezTo>
                  <a:cubicBezTo>
                    <a:pt x="26" y="351"/>
                    <a:pt x="33" y="334"/>
                    <a:pt x="37" y="314"/>
                  </a:cubicBezTo>
                  <a:cubicBezTo>
                    <a:pt x="41" y="294"/>
                    <a:pt x="41" y="285"/>
                    <a:pt x="33" y="270"/>
                  </a:cubicBezTo>
                  <a:cubicBezTo>
                    <a:pt x="24" y="256"/>
                    <a:pt x="14" y="247"/>
                    <a:pt x="10" y="214"/>
                  </a:cubicBezTo>
                  <a:cubicBezTo>
                    <a:pt x="6" y="182"/>
                    <a:pt x="0" y="160"/>
                    <a:pt x="9" y="152"/>
                  </a:cubicBezTo>
                  <a:cubicBezTo>
                    <a:pt x="18" y="144"/>
                    <a:pt x="34" y="149"/>
                    <a:pt x="47" y="139"/>
                  </a:cubicBezTo>
                  <a:cubicBezTo>
                    <a:pt x="59" y="129"/>
                    <a:pt x="61" y="117"/>
                    <a:pt x="67" y="116"/>
                  </a:cubicBezTo>
                  <a:cubicBezTo>
                    <a:pt x="73" y="115"/>
                    <a:pt x="74" y="114"/>
                    <a:pt x="74" y="107"/>
                  </a:cubicBezTo>
                  <a:cubicBezTo>
                    <a:pt x="74" y="100"/>
                    <a:pt x="72" y="93"/>
                    <a:pt x="72" y="93"/>
                  </a:cubicBezTo>
                  <a:cubicBezTo>
                    <a:pt x="72" y="93"/>
                    <a:pt x="63" y="87"/>
                    <a:pt x="61" y="79"/>
                  </a:cubicBezTo>
                  <a:cubicBezTo>
                    <a:pt x="59" y="70"/>
                    <a:pt x="58" y="48"/>
                    <a:pt x="60" y="33"/>
                  </a:cubicBezTo>
                  <a:cubicBezTo>
                    <a:pt x="63" y="18"/>
                    <a:pt x="76" y="0"/>
                    <a:pt x="102" y="0"/>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04" name="Freeform 14"/>
            <p:cNvSpPr>
              <a:spLocks/>
            </p:cNvSpPr>
            <p:nvPr/>
          </p:nvSpPr>
          <p:spPr bwMode="auto">
            <a:xfrm>
              <a:off x="5111751" y="3011488"/>
              <a:ext cx="146050" cy="111125"/>
            </a:xfrm>
            <a:custGeom>
              <a:avLst/>
              <a:gdLst/>
              <a:ahLst/>
              <a:cxnLst>
                <a:cxn ang="0">
                  <a:pos x="57" y="21"/>
                </a:cxn>
                <a:cxn ang="0">
                  <a:pos x="61" y="27"/>
                </a:cxn>
                <a:cxn ang="0">
                  <a:pos x="58" y="47"/>
                </a:cxn>
                <a:cxn ang="0">
                  <a:pos x="45" y="27"/>
                </a:cxn>
                <a:cxn ang="0">
                  <a:pos x="35" y="35"/>
                </a:cxn>
                <a:cxn ang="0">
                  <a:pos x="33" y="44"/>
                </a:cxn>
                <a:cxn ang="0">
                  <a:pos x="0" y="7"/>
                </a:cxn>
                <a:cxn ang="0">
                  <a:pos x="5" y="0"/>
                </a:cxn>
                <a:cxn ang="0">
                  <a:pos x="44" y="26"/>
                </a:cxn>
                <a:cxn ang="0">
                  <a:pos x="57" y="21"/>
                </a:cxn>
              </a:cxnLst>
              <a:rect l="0" t="0" r="r" b="b"/>
              <a:pathLst>
                <a:path w="61" h="47">
                  <a:moveTo>
                    <a:pt x="57" y="21"/>
                  </a:moveTo>
                  <a:cubicBezTo>
                    <a:pt x="58" y="23"/>
                    <a:pt x="59" y="25"/>
                    <a:pt x="61" y="27"/>
                  </a:cubicBezTo>
                  <a:cubicBezTo>
                    <a:pt x="59" y="34"/>
                    <a:pt x="58" y="41"/>
                    <a:pt x="58" y="47"/>
                  </a:cubicBezTo>
                  <a:cubicBezTo>
                    <a:pt x="49" y="41"/>
                    <a:pt x="53" y="28"/>
                    <a:pt x="45" y="27"/>
                  </a:cubicBezTo>
                  <a:cubicBezTo>
                    <a:pt x="37" y="26"/>
                    <a:pt x="36" y="30"/>
                    <a:pt x="35" y="35"/>
                  </a:cubicBezTo>
                  <a:cubicBezTo>
                    <a:pt x="34" y="40"/>
                    <a:pt x="33" y="44"/>
                    <a:pt x="33" y="44"/>
                  </a:cubicBezTo>
                  <a:cubicBezTo>
                    <a:pt x="33" y="44"/>
                    <a:pt x="7" y="17"/>
                    <a:pt x="0" y="7"/>
                  </a:cubicBezTo>
                  <a:cubicBezTo>
                    <a:pt x="3" y="6"/>
                    <a:pt x="4" y="4"/>
                    <a:pt x="5" y="0"/>
                  </a:cubicBezTo>
                  <a:cubicBezTo>
                    <a:pt x="13" y="9"/>
                    <a:pt x="34" y="26"/>
                    <a:pt x="44" y="26"/>
                  </a:cubicBezTo>
                  <a:cubicBezTo>
                    <a:pt x="49" y="26"/>
                    <a:pt x="53" y="24"/>
                    <a:pt x="57" y="2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05" name="Freeform 15"/>
            <p:cNvSpPr>
              <a:spLocks/>
            </p:cNvSpPr>
            <p:nvPr/>
          </p:nvSpPr>
          <p:spPr bwMode="auto">
            <a:xfrm>
              <a:off x="5262563" y="3311525"/>
              <a:ext cx="66675" cy="84137"/>
            </a:xfrm>
            <a:custGeom>
              <a:avLst/>
              <a:gdLst/>
              <a:ahLst/>
              <a:cxnLst>
                <a:cxn ang="0">
                  <a:pos x="15" y="1"/>
                </a:cxn>
                <a:cxn ang="0">
                  <a:pos x="0" y="0"/>
                </a:cxn>
                <a:cxn ang="0">
                  <a:pos x="13" y="19"/>
                </a:cxn>
                <a:cxn ang="0">
                  <a:pos x="13" y="33"/>
                </a:cxn>
                <a:cxn ang="0">
                  <a:pos x="24" y="35"/>
                </a:cxn>
                <a:cxn ang="0">
                  <a:pos x="25" y="16"/>
                </a:cxn>
                <a:cxn ang="0">
                  <a:pos x="15" y="1"/>
                </a:cxn>
              </a:cxnLst>
              <a:rect l="0" t="0" r="r" b="b"/>
              <a:pathLst>
                <a:path w="28" h="35">
                  <a:moveTo>
                    <a:pt x="15" y="1"/>
                  </a:moveTo>
                  <a:cubicBezTo>
                    <a:pt x="0" y="0"/>
                    <a:pt x="0" y="0"/>
                    <a:pt x="0" y="0"/>
                  </a:cubicBezTo>
                  <a:cubicBezTo>
                    <a:pt x="0" y="0"/>
                    <a:pt x="13" y="9"/>
                    <a:pt x="13" y="19"/>
                  </a:cubicBezTo>
                  <a:cubicBezTo>
                    <a:pt x="13" y="28"/>
                    <a:pt x="13" y="33"/>
                    <a:pt x="13" y="33"/>
                  </a:cubicBezTo>
                  <a:cubicBezTo>
                    <a:pt x="24" y="35"/>
                    <a:pt x="24" y="35"/>
                    <a:pt x="24" y="35"/>
                  </a:cubicBezTo>
                  <a:cubicBezTo>
                    <a:pt x="24" y="35"/>
                    <a:pt x="28" y="26"/>
                    <a:pt x="25" y="16"/>
                  </a:cubicBezTo>
                  <a:cubicBezTo>
                    <a:pt x="21" y="7"/>
                    <a:pt x="18" y="4"/>
                    <a:pt x="1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06" name="Freeform 16"/>
            <p:cNvSpPr>
              <a:spLocks/>
            </p:cNvSpPr>
            <p:nvPr/>
          </p:nvSpPr>
          <p:spPr bwMode="auto">
            <a:xfrm>
              <a:off x="5300663" y="3514725"/>
              <a:ext cx="25400" cy="73025"/>
            </a:xfrm>
            <a:custGeom>
              <a:avLst/>
              <a:gdLst/>
              <a:ahLst/>
              <a:cxnLst>
                <a:cxn ang="0">
                  <a:pos x="3" y="0"/>
                </a:cxn>
                <a:cxn ang="0">
                  <a:pos x="0" y="23"/>
                </a:cxn>
                <a:cxn ang="0">
                  <a:pos x="0" y="31"/>
                </a:cxn>
                <a:cxn ang="0">
                  <a:pos x="11" y="29"/>
                </a:cxn>
                <a:cxn ang="0">
                  <a:pos x="3" y="0"/>
                </a:cxn>
              </a:cxnLst>
              <a:rect l="0" t="0" r="r" b="b"/>
              <a:pathLst>
                <a:path w="11" h="31">
                  <a:moveTo>
                    <a:pt x="3" y="0"/>
                  </a:moveTo>
                  <a:cubicBezTo>
                    <a:pt x="3" y="0"/>
                    <a:pt x="1" y="18"/>
                    <a:pt x="0" y="23"/>
                  </a:cubicBezTo>
                  <a:cubicBezTo>
                    <a:pt x="0" y="29"/>
                    <a:pt x="0" y="31"/>
                    <a:pt x="0" y="31"/>
                  </a:cubicBezTo>
                  <a:cubicBezTo>
                    <a:pt x="11" y="29"/>
                    <a:pt x="11" y="29"/>
                    <a:pt x="11" y="29"/>
                  </a:cubicBezTo>
                  <a:cubicBezTo>
                    <a:pt x="11" y="29"/>
                    <a:pt x="8" y="15"/>
                    <a:pt x="3" y="0"/>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8" name="Group 30"/>
          <p:cNvGrpSpPr/>
          <p:nvPr/>
        </p:nvGrpSpPr>
        <p:grpSpPr>
          <a:xfrm>
            <a:off x="5907084" y="4118606"/>
            <a:ext cx="410539" cy="1433189"/>
            <a:chOff x="2551113" y="1944688"/>
            <a:chExt cx="617538" cy="2155825"/>
          </a:xfrm>
          <a:solidFill>
            <a:schemeClr val="bg1"/>
          </a:solidFill>
        </p:grpSpPr>
        <p:sp>
          <p:nvSpPr>
            <p:cNvPr id="108" name="Freeform 17"/>
            <p:cNvSpPr>
              <a:spLocks/>
            </p:cNvSpPr>
            <p:nvPr/>
          </p:nvSpPr>
          <p:spPr bwMode="auto">
            <a:xfrm>
              <a:off x="2784476" y="2181225"/>
              <a:ext cx="171450" cy="254000"/>
            </a:xfrm>
            <a:custGeom>
              <a:avLst/>
              <a:gdLst/>
              <a:ahLst/>
              <a:cxnLst>
                <a:cxn ang="0">
                  <a:pos x="4" y="29"/>
                </a:cxn>
                <a:cxn ang="0">
                  <a:pos x="8" y="60"/>
                </a:cxn>
                <a:cxn ang="0">
                  <a:pos x="4" y="92"/>
                </a:cxn>
                <a:cxn ang="0">
                  <a:pos x="56" y="104"/>
                </a:cxn>
                <a:cxn ang="0">
                  <a:pos x="4" y="29"/>
                </a:cxn>
              </a:cxnLst>
              <a:rect l="0" t="0" r="r" b="b"/>
              <a:pathLst>
                <a:path w="72" h="107">
                  <a:moveTo>
                    <a:pt x="4" y="29"/>
                  </a:moveTo>
                  <a:cubicBezTo>
                    <a:pt x="25" y="38"/>
                    <a:pt x="1" y="49"/>
                    <a:pt x="8" y="60"/>
                  </a:cubicBezTo>
                  <a:cubicBezTo>
                    <a:pt x="15" y="70"/>
                    <a:pt x="0" y="78"/>
                    <a:pt x="4" y="92"/>
                  </a:cubicBezTo>
                  <a:cubicBezTo>
                    <a:pt x="8" y="107"/>
                    <a:pt x="40" y="106"/>
                    <a:pt x="56" y="104"/>
                  </a:cubicBezTo>
                  <a:cubicBezTo>
                    <a:pt x="72" y="103"/>
                    <a:pt x="49" y="0"/>
                    <a:pt x="4" y="29"/>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09" name="Freeform 18"/>
            <p:cNvSpPr>
              <a:spLocks/>
            </p:cNvSpPr>
            <p:nvPr/>
          </p:nvSpPr>
          <p:spPr bwMode="auto">
            <a:xfrm>
              <a:off x="2708276" y="1944688"/>
              <a:ext cx="357188" cy="496887"/>
            </a:xfrm>
            <a:custGeom>
              <a:avLst/>
              <a:gdLst/>
              <a:ahLst/>
              <a:cxnLst>
                <a:cxn ang="0">
                  <a:pos x="12" y="36"/>
                </a:cxn>
                <a:cxn ang="0">
                  <a:pos x="105" y="61"/>
                </a:cxn>
                <a:cxn ang="0">
                  <a:pos x="124" y="101"/>
                </a:cxn>
                <a:cxn ang="0">
                  <a:pos x="132" y="141"/>
                </a:cxn>
                <a:cxn ang="0">
                  <a:pos x="121" y="186"/>
                </a:cxn>
                <a:cxn ang="0">
                  <a:pos x="74" y="202"/>
                </a:cxn>
                <a:cxn ang="0">
                  <a:pos x="30" y="87"/>
                </a:cxn>
                <a:cxn ang="0">
                  <a:pos x="12" y="36"/>
                </a:cxn>
              </a:cxnLst>
              <a:rect l="0" t="0" r="r" b="b"/>
              <a:pathLst>
                <a:path w="150" h="208">
                  <a:moveTo>
                    <a:pt x="12" y="36"/>
                  </a:moveTo>
                  <a:cubicBezTo>
                    <a:pt x="38" y="0"/>
                    <a:pt x="106" y="15"/>
                    <a:pt x="105" y="61"/>
                  </a:cubicBezTo>
                  <a:cubicBezTo>
                    <a:pt x="105" y="107"/>
                    <a:pt x="134" y="78"/>
                    <a:pt x="124" y="101"/>
                  </a:cubicBezTo>
                  <a:cubicBezTo>
                    <a:pt x="115" y="124"/>
                    <a:pt x="145" y="122"/>
                    <a:pt x="132" y="141"/>
                  </a:cubicBezTo>
                  <a:cubicBezTo>
                    <a:pt x="120" y="160"/>
                    <a:pt x="150" y="164"/>
                    <a:pt x="121" y="186"/>
                  </a:cubicBezTo>
                  <a:cubicBezTo>
                    <a:pt x="91" y="208"/>
                    <a:pt x="74" y="202"/>
                    <a:pt x="74" y="202"/>
                  </a:cubicBezTo>
                  <a:cubicBezTo>
                    <a:pt x="74" y="202"/>
                    <a:pt x="83" y="72"/>
                    <a:pt x="30" y="87"/>
                  </a:cubicBezTo>
                  <a:cubicBezTo>
                    <a:pt x="13" y="92"/>
                    <a:pt x="0" y="53"/>
                    <a:pt x="12" y="3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10" name="Freeform 19"/>
            <p:cNvSpPr>
              <a:spLocks/>
            </p:cNvSpPr>
            <p:nvPr/>
          </p:nvSpPr>
          <p:spPr bwMode="auto">
            <a:xfrm>
              <a:off x="2551113" y="1982788"/>
              <a:ext cx="617538" cy="2117725"/>
            </a:xfrm>
            <a:custGeom>
              <a:avLst/>
              <a:gdLst/>
              <a:ahLst/>
              <a:cxnLst>
                <a:cxn ang="0">
                  <a:pos x="160" y="29"/>
                </a:cxn>
                <a:cxn ang="0">
                  <a:pos x="177" y="130"/>
                </a:cxn>
                <a:cxn ang="0">
                  <a:pos x="198" y="189"/>
                </a:cxn>
                <a:cxn ang="0">
                  <a:pos x="203" y="316"/>
                </a:cxn>
                <a:cxn ang="0">
                  <a:pos x="191" y="377"/>
                </a:cxn>
                <a:cxn ang="0">
                  <a:pos x="188" y="442"/>
                </a:cxn>
                <a:cxn ang="0">
                  <a:pos x="179" y="567"/>
                </a:cxn>
                <a:cxn ang="0">
                  <a:pos x="179" y="609"/>
                </a:cxn>
                <a:cxn ang="0">
                  <a:pos x="235" y="775"/>
                </a:cxn>
                <a:cxn ang="0">
                  <a:pos x="256" y="844"/>
                </a:cxn>
                <a:cxn ang="0">
                  <a:pos x="251" y="865"/>
                </a:cxn>
                <a:cxn ang="0">
                  <a:pos x="239" y="824"/>
                </a:cxn>
                <a:cxn ang="0">
                  <a:pos x="181" y="871"/>
                </a:cxn>
                <a:cxn ang="0">
                  <a:pos x="191" y="839"/>
                </a:cxn>
                <a:cxn ang="0">
                  <a:pos x="167" y="702"/>
                </a:cxn>
                <a:cxn ang="0">
                  <a:pos x="147" y="705"/>
                </a:cxn>
                <a:cxn ang="0">
                  <a:pos x="126" y="804"/>
                </a:cxn>
                <a:cxn ang="0">
                  <a:pos x="118" y="864"/>
                </a:cxn>
                <a:cxn ang="0">
                  <a:pos x="110" y="882"/>
                </a:cxn>
                <a:cxn ang="0">
                  <a:pos x="110" y="838"/>
                </a:cxn>
                <a:cxn ang="0">
                  <a:pos x="51" y="882"/>
                </a:cxn>
                <a:cxn ang="0">
                  <a:pos x="43" y="852"/>
                </a:cxn>
                <a:cxn ang="0">
                  <a:pos x="92" y="707"/>
                </a:cxn>
                <a:cxn ang="0">
                  <a:pos x="99" y="631"/>
                </a:cxn>
                <a:cxn ang="0">
                  <a:pos x="87" y="570"/>
                </a:cxn>
                <a:cxn ang="0">
                  <a:pos x="76" y="504"/>
                </a:cxn>
                <a:cxn ang="0">
                  <a:pos x="68" y="505"/>
                </a:cxn>
                <a:cxn ang="0">
                  <a:pos x="52" y="500"/>
                </a:cxn>
                <a:cxn ang="0">
                  <a:pos x="57" y="452"/>
                </a:cxn>
                <a:cxn ang="0">
                  <a:pos x="8" y="334"/>
                </a:cxn>
                <a:cxn ang="0">
                  <a:pos x="64" y="280"/>
                </a:cxn>
                <a:cxn ang="0">
                  <a:pos x="111" y="171"/>
                </a:cxn>
                <a:cxn ang="0">
                  <a:pos x="110" y="122"/>
                </a:cxn>
                <a:cxn ang="0">
                  <a:pos x="80" y="75"/>
                </a:cxn>
                <a:cxn ang="0">
                  <a:pos x="81" y="32"/>
                </a:cxn>
              </a:cxnLst>
              <a:rect l="0" t="0" r="r" b="b"/>
              <a:pathLst>
                <a:path w="259" h="888">
                  <a:moveTo>
                    <a:pt x="117" y="0"/>
                  </a:moveTo>
                  <a:cubicBezTo>
                    <a:pt x="135" y="0"/>
                    <a:pt x="152" y="9"/>
                    <a:pt x="160" y="29"/>
                  </a:cubicBezTo>
                  <a:cubicBezTo>
                    <a:pt x="168" y="48"/>
                    <a:pt x="169" y="71"/>
                    <a:pt x="167" y="82"/>
                  </a:cubicBezTo>
                  <a:cubicBezTo>
                    <a:pt x="164" y="92"/>
                    <a:pt x="173" y="121"/>
                    <a:pt x="177" y="130"/>
                  </a:cubicBezTo>
                  <a:cubicBezTo>
                    <a:pt x="182" y="143"/>
                    <a:pt x="190" y="159"/>
                    <a:pt x="190" y="159"/>
                  </a:cubicBezTo>
                  <a:cubicBezTo>
                    <a:pt x="190" y="159"/>
                    <a:pt x="198" y="172"/>
                    <a:pt x="198" y="189"/>
                  </a:cubicBezTo>
                  <a:cubicBezTo>
                    <a:pt x="198" y="206"/>
                    <a:pt x="197" y="230"/>
                    <a:pt x="203" y="262"/>
                  </a:cubicBezTo>
                  <a:cubicBezTo>
                    <a:pt x="209" y="293"/>
                    <a:pt x="209" y="300"/>
                    <a:pt x="203" y="316"/>
                  </a:cubicBezTo>
                  <a:cubicBezTo>
                    <a:pt x="198" y="331"/>
                    <a:pt x="180" y="361"/>
                    <a:pt x="180" y="361"/>
                  </a:cubicBezTo>
                  <a:cubicBezTo>
                    <a:pt x="180" y="361"/>
                    <a:pt x="197" y="369"/>
                    <a:pt x="191" y="377"/>
                  </a:cubicBezTo>
                  <a:cubicBezTo>
                    <a:pt x="185" y="384"/>
                    <a:pt x="179" y="387"/>
                    <a:pt x="179" y="387"/>
                  </a:cubicBezTo>
                  <a:cubicBezTo>
                    <a:pt x="179" y="387"/>
                    <a:pt x="198" y="414"/>
                    <a:pt x="188" y="442"/>
                  </a:cubicBezTo>
                  <a:cubicBezTo>
                    <a:pt x="179" y="471"/>
                    <a:pt x="177" y="492"/>
                    <a:pt x="178" y="518"/>
                  </a:cubicBezTo>
                  <a:cubicBezTo>
                    <a:pt x="179" y="544"/>
                    <a:pt x="179" y="567"/>
                    <a:pt x="179" y="567"/>
                  </a:cubicBezTo>
                  <a:cubicBezTo>
                    <a:pt x="168" y="569"/>
                    <a:pt x="168" y="569"/>
                    <a:pt x="168" y="569"/>
                  </a:cubicBezTo>
                  <a:cubicBezTo>
                    <a:pt x="168" y="569"/>
                    <a:pt x="168" y="594"/>
                    <a:pt x="179" y="609"/>
                  </a:cubicBezTo>
                  <a:cubicBezTo>
                    <a:pt x="190" y="624"/>
                    <a:pt x="208" y="649"/>
                    <a:pt x="211" y="690"/>
                  </a:cubicBezTo>
                  <a:cubicBezTo>
                    <a:pt x="214" y="730"/>
                    <a:pt x="223" y="765"/>
                    <a:pt x="235" y="775"/>
                  </a:cubicBezTo>
                  <a:cubicBezTo>
                    <a:pt x="247" y="785"/>
                    <a:pt x="259" y="784"/>
                    <a:pt x="259" y="800"/>
                  </a:cubicBezTo>
                  <a:cubicBezTo>
                    <a:pt x="259" y="817"/>
                    <a:pt x="256" y="836"/>
                    <a:pt x="256" y="844"/>
                  </a:cubicBezTo>
                  <a:cubicBezTo>
                    <a:pt x="256" y="852"/>
                    <a:pt x="256" y="864"/>
                    <a:pt x="256" y="864"/>
                  </a:cubicBezTo>
                  <a:cubicBezTo>
                    <a:pt x="251" y="865"/>
                    <a:pt x="251" y="865"/>
                    <a:pt x="251" y="865"/>
                  </a:cubicBezTo>
                  <a:cubicBezTo>
                    <a:pt x="251" y="865"/>
                    <a:pt x="252" y="856"/>
                    <a:pt x="251" y="845"/>
                  </a:cubicBezTo>
                  <a:cubicBezTo>
                    <a:pt x="250" y="834"/>
                    <a:pt x="246" y="819"/>
                    <a:pt x="239" y="824"/>
                  </a:cubicBezTo>
                  <a:cubicBezTo>
                    <a:pt x="232" y="828"/>
                    <a:pt x="222" y="849"/>
                    <a:pt x="217" y="858"/>
                  </a:cubicBezTo>
                  <a:cubicBezTo>
                    <a:pt x="211" y="868"/>
                    <a:pt x="201" y="877"/>
                    <a:pt x="181" y="871"/>
                  </a:cubicBezTo>
                  <a:cubicBezTo>
                    <a:pt x="161" y="865"/>
                    <a:pt x="154" y="852"/>
                    <a:pt x="164" y="849"/>
                  </a:cubicBezTo>
                  <a:cubicBezTo>
                    <a:pt x="175" y="845"/>
                    <a:pt x="189" y="850"/>
                    <a:pt x="191" y="839"/>
                  </a:cubicBezTo>
                  <a:cubicBezTo>
                    <a:pt x="194" y="828"/>
                    <a:pt x="198" y="798"/>
                    <a:pt x="194" y="783"/>
                  </a:cubicBezTo>
                  <a:cubicBezTo>
                    <a:pt x="189" y="768"/>
                    <a:pt x="173" y="720"/>
                    <a:pt x="167" y="702"/>
                  </a:cubicBezTo>
                  <a:cubicBezTo>
                    <a:pt x="161" y="684"/>
                    <a:pt x="152" y="663"/>
                    <a:pt x="152" y="663"/>
                  </a:cubicBezTo>
                  <a:cubicBezTo>
                    <a:pt x="152" y="663"/>
                    <a:pt x="152" y="691"/>
                    <a:pt x="147" y="705"/>
                  </a:cubicBezTo>
                  <a:cubicBezTo>
                    <a:pt x="141" y="718"/>
                    <a:pt x="121" y="770"/>
                    <a:pt x="117" y="780"/>
                  </a:cubicBezTo>
                  <a:cubicBezTo>
                    <a:pt x="113" y="791"/>
                    <a:pt x="120" y="798"/>
                    <a:pt x="126" y="804"/>
                  </a:cubicBezTo>
                  <a:cubicBezTo>
                    <a:pt x="132" y="810"/>
                    <a:pt x="129" y="824"/>
                    <a:pt x="124" y="835"/>
                  </a:cubicBezTo>
                  <a:cubicBezTo>
                    <a:pt x="120" y="845"/>
                    <a:pt x="118" y="859"/>
                    <a:pt x="118" y="864"/>
                  </a:cubicBezTo>
                  <a:cubicBezTo>
                    <a:pt x="118" y="870"/>
                    <a:pt x="118" y="882"/>
                    <a:pt x="118" y="882"/>
                  </a:cubicBezTo>
                  <a:cubicBezTo>
                    <a:pt x="110" y="882"/>
                    <a:pt x="110" y="882"/>
                    <a:pt x="110" y="882"/>
                  </a:cubicBezTo>
                  <a:cubicBezTo>
                    <a:pt x="110" y="882"/>
                    <a:pt x="112" y="869"/>
                    <a:pt x="112" y="858"/>
                  </a:cubicBezTo>
                  <a:cubicBezTo>
                    <a:pt x="112" y="847"/>
                    <a:pt x="114" y="840"/>
                    <a:pt x="110" y="838"/>
                  </a:cubicBezTo>
                  <a:cubicBezTo>
                    <a:pt x="106" y="836"/>
                    <a:pt x="89" y="851"/>
                    <a:pt x="82" y="862"/>
                  </a:cubicBezTo>
                  <a:cubicBezTo>
                    <a:pt x="75" y="873"/>
                    <a:pt x="74" y="888"/>
                    <a:pt x="51" y="882"/>
                  </a:cubicBezTo>
                  <a:cubicBezTo>
                    <a:pt x="28" y="877"/>
                    <a:pt x="13" y="864"/>
                    <a:pt x="19" y="857"/>
                  </a:cubicBezTo>
                  <a:cubicBezTo>
                    <a:pt x="24" y="850"/>
                    <a:pt x="36" y="856"/>
                    <a:pt x="43" y="852"/>
                  </a:cubicBezTo>
                  <a:cubicBezTo>
                    <a:pt x="50" y="849"/>
                    <a:pt x="63" y="815"/>
                    <a:pt x="71" y="794"/>
                  </a:cubicBezTo>
                  <a:cubicBezTo>
                    <a:pt x="80" y="774"/>
                    <a:pt x="89" y="732"/>
                    <a:pt x="92" y="707"/>
                  </a:cubicBezTo>
                  <a:cubicBezTo>
                    <a:pt x="94" y="682"/>
                    <a:pt x="98" y="663"/>
                    <a:pt x="99" y="655"/>
                  </a:cubicBezTo>
                  <a:cubicBezTo>
                    <a:pt x="99" y="647"/>
                    <a:pt x="99" y="631"/>
                    <a:pt x="99" y="631"/>
                  </a:cubicBezTo>
                  <a:cubicBezTo>
                    <a:pt x="99" y="631"/>
                    <a:pt x="92" y="603"/>
                    <a:pt x="89" y="591"/>
                  </a:cubicBezTo>
                  <a:cubicBezTo>
                    <a:pt x="87" y="579"/>
                    <a:pt x="87" y="570"/>
                    <a:pt x="87" y="570"/>
                  </a:cubicBezTo>
                  <a:cubicBezTo>
                    <a:pt x="87" y="570"/>
                    <a:pt x="73" y="572"/>
                    <a:pt x="73" y="564"/>
                  </a:cubicBezTo>
                  <a:cubicBezTo>
                    <a:pt x="73" y="556"/>
                    <a:pt x="78" y="521"/>
                    <a:pt x="76" y="504"/>
                  </a:cubicBezTo>
                  <a:cubicBezTo>
                    <a:pt x="75" y="488"/>
                    <a:pt x="69" y="489"/>
                    <a:pt x="69" y="489"/>
                  </a:cubicBezTo>
                  <a:cubicBezTo>
                    <a:pt x="69" y="489"/>
                    <a:pt x="68" y="498"/>
                    <a:pt x="68" y="505"/>
                  </a:cubicBezTo>
                  <a:cubicBezTo>
                    <a:pt x="68" y="512"/>
                    <a:pt x="63" y="510"/>
                    <a:pt x="61" y="505"/>
                  </a:cubicBezTo>
                  <a:cubicBezTo>
                    <a:pt x="59" y="500"/>
                    <a:pt x="52" y="505"/>
                    <a:pt x="52" y="500"/>
                  </a:cubicBezTo>
                  <a:cubicBezTo>
                    <a:pt x="52" y="495"/>
                    <a:pt x="49" y="484"/>
                    <a:pt x="50" y="475"/>
                  </a:cubicBezTo>
                  <a:cubicBezTo>
                    <a:pt x="52" y="467"/>
                    <a:pt x="57" y="452"/>
                    <a:pt x="57" y="452"/>
                  </a:cubicBezTo>
                  <a:cubicBezTo>
                    <a:pt x="0" y="450"/>
                    <a:pt x="0" y="450"/>
                    <a:pt x="0" y="450"/>
                  </a:cubicBezTo>
                  <a:cubicBezTo>
                    <a:pt x="8" y="334"/>
                    <a:pt x="8" y="334"/>
                    <a:pt x="8" y="334"/>
                  </a:cubicBezTo>
                  <a:cubicBezTo>
                    <a:pt x="61" y="334"/>
                    <a:pt x="61" y="334"/>
                    <a:pt x="61" y="334"/>
                  </a:cubicBezTo>
                  <a:cubicBezTo>
                    <a:pt x="61" y="334"/>
                    <a:pt x="64" y="298"/>
                    <a:pt x="64" y="280"/>
                  </a:cubicBezTo>
                  <a:cubicBezTo>
                    <a:pt x="64" y="263"/>
                    <a:pt x="62" y="239"/>
                    <a:pt x="74" y="220"/>
                  </a:cubicBezTo>
                  <a:cubicBezTo>
                    <a:pt x="86" y="200"/>
                    <a:pt x="101" y="184"/>
                    <a:pt x="111" y="171"/>
                  </a:cubicBezTo>
                  <a:cubicBezTo>
                    <a:pt x="121" y="159"/>
                    <a:pt x="122" y="158"/>
                    <a:pt x="120" y="147"/>
                  </a:cubicBezTo>
                  <a:cubicBezTo>
                    <a:pt x="117" y="135"/>
                    <a:pt x="117" y="121"/>
                    <a:pt x="110" y="122"/>
                  </a:cubicBezTo>
                  <a:cubicBezTo>
                    <a:pt x="103" y="123"/>
                    <a:pt x="96" y="122"/>
                    <a:pt x="93" y="113"/>
                  </a:cubicBezTo>
                  <a:cubicBezTo>
                    <a:pt x="89" y="104"/>
                    <a:pt x="81" y="87"/>
                    <a:pt x="80" y="75"/>
                  </a:cubicBezTo>
                  <a:cubicBezTo>
                    <a:pt x="79" y="63"/>
                    <a:pt x="82" y="61"/>
                    <a:pt x="80" y="57"/>
                  </a:cubicBezTo>
                  <a:cubicBezTo>
                    <a:pt x="79" y="54"/>
                    <a:pt x="81" y="42"/>
                    <a:pt x="81" y="32"/>
                  </a:cubicBezTo>
                  <a:cubicBezTo>
                    <a:pt x="82" y="23"/>
                    <a:pt x="94" y="0"/>
                    <a:pt x="117" y="0"/>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11" name="Freeform 20"/>
            <p:cNvSpPr>
              <a:spLocks/>
            </p:cNvSpPr>
            <p:nvPr/>
          </p:nvSpPr>
          <p:spPr bwMode="auto">
            <a:xfrm>
              <a:off x="2836863" y="2252663"/>
              <a:ext cx="128588" cy="106362"/>
            </a:xfrm>
            <a:custGeom>
              <a:avLst/>
              <a:gdLst/>
              <a:ahLst/>
              <a:cxnLst>
                <a:cxn ang="0">
                  <a:pos x="51" y="0"/>
                </a:cxn>
                <a:cxn ang="0">
                  <a:pos x="54" y="10"/>
                </a:cxn>
                <a:cxn ang="0">
                  <a:pos x="0" y="45"/>
                </a:cxn>
                <a:cxn ang="0">
                  <a:pos x="4" y="22"/>
                </a:cxn>
                <a:cxn ang="0">
                  <a:pos x="29" y="5"/>
                </a:cxn>
                <a:cxn ang="0">
                  <a:pos x="51" y="0"/>
                </a:cxn>
              </a:cxnLst>
              <a:rect l="0" t="0" r="r" b="b"/>
              <a:pathLst>
                <a:path w="54" h="45">
                  <a:moveTo>
                    <a:pt x="51" y="0"/>
                  </a:moveTo>
                  <a:cubicBezTo>
                    <a:pt x="52" y="4"/>
                    <a:pt x="53" y="7"/>
                    <a:pt x="54" y="10"/>
                  </a:cubicBezTo>
                  <a:cubicBezTo>
                    <a:pt x="27" y="8"/>
                    <a:pt x="12" y="29"/>
                    <a:pt x="0" y="45"/>
                  </a:cubicBezTo>
                  <a:cubicBezTo>
                    <a:pt x="5" y="38"/>
                    <a:pt x="4" y="27"/>
                    <a:pt x="4" y="22"/>
                  </a:cubicBezTo>
                  <a:cubicBezTo>
                    <a:pt x="10" y="15"/>
                    <a:pt x="20" y="9"/>
                    <a:pt x="29" y="5"/>
                  </a:cubicBezTo>
                  <a:cubicBezTo>
                    <a:pt x="37" y="2"/>
                    <a:pt x="46" y="1"/>
                    <a:pt x="51" y="0"/>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9" name="Group 31"/>
          <p:cNvGrpSpPr/>
          <p:nvPr/>
        </p:nvGrpSpPr>
        <p:grpSpPr>
          <a:xfrm>
            <a:off x="2226080" y="3453516"/>
            <a:ext cx="432144" cy="1351763"/>
            <a:chOff x="3276601" y="2190750"/>
            <a:chExt cx="719138" cy="2249487"/>
          </a:xfrm>
          <a:solidFill>
            <a:schemeClr val="bg1"/>
          </a:solidFill>
        </p:grpSpPr>
        <p:sp>
          <p:nvSpPr>
            <p:cNvPr id="113" name="Freeform 21"/>
            <p:cNvSpPr>
              <a:spLocks noEditPoints="1"/>
            </p:cNvSpPr>
            <p:nvPr/>
          </p:nvSpPr>
          <p:spPr bwMode="auto">
            <a:xfrm>
              <a:off x="3276601" y="2190750"/>
              <a:ext cx="719138" cy="2249487"/>
            </a:xfrm>
            <a:custGeom>
              <a:avLst/>
              <a:gdLst/>
              <a:ahLst/>
              <a:cxnLst>
                <a:cxn ang="0">
                  <a:pos x="251" y="190"/>
                </a:cxn>
                <a:cxn ang="0">
                  <a:pos x="270" y="402"/>
                </a:cxn>
                <a:cxn ang="0">
                  <a:pos x="269" y="482"/>
                </a:cxn>
                <a:cxn ang="0">
                  <a:pos x="265" y="515"/>
                </a:cxn>
                <a:cxn ang="0">
                  <a:pos x="299" y="661"/>
                </a:cxn>
                <a:cxn ang="0">
                  <a:pos x="224" y="700"/>
                </a:cxn>
                <a:cxn ang="0">
                  <a:pos x="231" y="519"/>
                </a:cxn>
                <a:cxn ang="0">
                  <a:pos x="231" y="481"/>
                </a:cxn>
                <a:cxn ang="0">
                  <a:pos x="224" y="161"/>
                </a:cxn>
                <a:cxn ang="0">
                  <a:pos x="179" y="29"/>
                </a:cxn>
                <a:cxn ang="0">
                  <a:pos x="182" y="91"/>
                </a:cxn>
                <a:cxn ang="0">
                  <a:pos x="163" y="120"/>
                </a:cxn>
                <a:cxn ang="0">
                  <a:pos x="218" y="159"/>
                </a:cxn>
                <a:cxn ang="0">
                  <a:pos x="224" y="489"/>
                </a:cxn>
                <a:cxn ang="0">
                  <a:pos x="215" y="490"/>
                </a:cxn>
                <a:cxn ang="0">
                  <a:pos x="217" y="521"/>
                </a:cxn>
                <a:cxn ang="0">
                  <a:pos x="224" y="700"/>
                </a:cxn>
                <a:cxn ang="0">
                  <a:pos x="210" y="700"/>
                </a:cxn>
                <a:cxn ang="0">
                  <a:pos x="203" y="819"/>
                </a:cxn>
                <a:cxn ang="0">
                  <a:pos x="210" y="898"/>
                </a:cxn>
                <a:cxn ang="0">
                  <a:pos x="161" y="903"/>
                </a:cxn>
                <a:cxn ang="0">
                  <a:pos x="150" y="845"/>
                </a:cxn>
                <a:cxn ang="0">
                  <a:pos x="152" y="754"/>
                </a:cxn>
                <a:cxn ang="0">
                  <a:pos x="129" y="554"/>
                </a:cxn>
                <a:cxn ang="0">
                  <a:pos x="105" y="597"/>
                </a:cxn>
                <a:cxn ang="0">
                  <a:pos x="80" y="798"/>
                </a:cxn>
                <a:cxn ang="0">
                  <a:pos x="85" y="832"/>
                </a:cxn>
                <a:cxn ang="0">
                  <a:pos x="70" y="893"/>
                </a:cxn>
                <a:cxn ang="0">
                  <a:pos x="25" y="938"/>
                </a:cxn>
                <a:cxn ang="0">
                  <a:pos x="31" y="861"/>
                </a:cxn>
                <a:cxn ang="0">
                  <a:pos x="28" y="815"/>
                </a:cxn>
                <a:cxn ang="0">
                  <a:pos x="24" y="645"/>
                </a:cxn>
                <a:cxn ang="0">
                  <a:pos x="25" y="469"/>
                </a:cxn>
                <a:cxn ang="0">
                  <a:pos x="16" y="440"/>
                </a:cxn>
                <a:cxn ang="0">
                  <a:pos x="6" y="361"/>
                </a:cxn>
                <a:cxn ang="0">
                  <a:pos x="18" y="208"/>
                </a:cxn>
                <a:cxn ang="0">
                  <a:pos x="101" y="142"/>
                </a:cxn>
                <a:cxn ang="0">
                  <a:pos x="104" y="96"/>
                </a:cxn>
                <a:cxn ang="0">
                  <a:pos x="92" y="65"/>
                </a:cxn>
                <a:cxn ang="0">
                  <a:pos x="97" y="29"/>
                </a:cxn>
              </a:cxnLst>
              <a:rect l="0" t="0" r="r" b="b"/>
              <a:pathLst>
                <a:path w="302" h="943">
                  <a:moveTo>
                    <a:pt x="224" y="161"/>
                  </a:moveTo>
                  <a:cubicBezTo>
                    <a:pt x="239" y="166"/>
                    <a:pt x="251" y="170"/>
                    <a:pt x="251" y="190"/>
                  </a:cubicBezTo>
                  <a:cubicBezTo>
                    <a:pt x="252" y="213"/>
                    <a:pt x="254" y="258"/>
                    <a:pt x="257" y="288"/>
                  </a:cubicBezTo>
                  <a:cubicBezTo>
                    <a:pt x="260" y="318"/>
                    <a:pt x="269" y="382"/>
                    <a:pt x="270" y="402"/>
                  </a:cubicBezTo>
                  <a:cubicBezTo>
                    <a:pt x="270" y="422"/>
                    <a:pt x="273" y="465"/>
                    <a:pt x="272" y="470"/>
                  </a:cubicBezTo>
                  <a:cubicBezTo>
                    <a:pt x="272" y="475"/>
                    <a:pt x="268" y="474"/>
                    <a:pt x="269" y="482"/>
                  </a:cubicBezTo>
                  <a:cubicBezTo>
                    <a:pt x="271" y="490"/>
                    <a:pt x="271" y="498"/>
                    <a:pt x="267" y="503"/>
                  </a:cubicBezTo>
                  <a:cubicBezTo>
                    <a:pt x="262" y="509"/>
                    <a:pt x="265" y="515"/>
                    <a:pt x="265" y="515"/>
                  </a:cubicBezTo>
                  <a:cubicBezTo>
                    <a:pt x="302" y="514"/>
                    <a:pt x="302" y="514"/>
                    <a:pt x="302" y="514"/>
                  </a:cubicBezTo>
                  <a:cubicBezTo>
                    <a:pt x="299" y="661"/>
                    <a:pt x="299" y="661"/>
                    <a:pt x="299" y="661"/>
                  </a:cubicBezTo>
                  <a:cubicBezTo>
                    <a:pt x="241" y="707"/>
                    <a:pt x="241" y="707"/>
                    <a:pt x="241" y="707"/>
                  </a:cubicBezTo>
                  <a:cubicBezTo>
                    <a:pt x="241" y="707"/>
                    <a:pt x="232" y="701"/>
                    <a:pt x="224" y="700"/>
                  </a:cubicBezTo>
                  <a:cubicBezTo>
                    <a:pt x="224" y="520"/>
                    <a:pt x="224" y="520"/>
                    <a:pt x="224" y="520"/>
                  </a:cubicBezTo>
                  <a:cubicBezTo>
                    <a:pt x="231" y="519"/>
                    <a:pt x="231" y="519"/>
                    <a:pt x="231" y="519"/>
                  </a:cubicBezTo>
                  <a:cubicBezTo>
                    <a:pt x="231" y="519"/>
                    <a:pt x="229" y="509"/>
                    <a:pt x="231" y="502"/>
                  </a:cubicBezTo>
                  <a:cubicBezTo>
                    <a:pt x="234" y="495"/>
                    <a:pt x="233" y="488"/>
                    <a:pt x="231" y="481"/>
                  </a:cubicBezTo>
                  <a:cubicBezTo>
                    <a:pt x="231" y="481"/>
                    <a:pt x="229" y="488"/>
                    <a:pt x="224" y="489"/>
                  </a:cubicBezTo>
                  <a:lnTo>
                    <a:pt x="224" y="161"/>
                  </a:lnTo>
                  <a:close/>
                  <a:moveTo>
                    <a:pt x="142" y="0"/>
                  </a:moveTo>
                  <a:cubicBezTo>
                    <a:pt x="158" y="0"/>
                    <a:pt x="177" y="12"/>
                    <a:pt x="179" y="29"/>
                  </a:cubicBezTo>
                  <a:cubicBezTo>
                    <a:pt x="182" y="46"/>
                    <a:pt x="180" y="70"/>
                    <a:pt x="180" y="70"/>
                  </a:cubicBezTo>
                  <a:cubicBezTo>
                    <a:pt x="180" y="70"/>
                    <a:pt x="186" y="82"/>
                    <a:pt x="182" y="91"/>
                  </a:cubicBezTo>
                  <a:cubicBezTo>
                    <a:pt x="177" y="100"/>
                    <a:pt x="166" y="98"/>
                    <a:pt x="166" y="98"/>
                  </a:cubicBezTo>
                  <a:cubicBezTo>
                    <a:pt x="166" y="98"/>
                    <a:pt x="163" y="112"/>
                    <a:pt x="163" y="120"/>
                  </a:cubicBezTo>
                  <a:cubicBezTo>
                    <a:pt x="163" y="128"/>
                    <a:pt x="164" y="134"/>
                    <a:pt x="170" y="139"/>
                  </a:cubicBezTo>
                  <a:cubicBezTo>
                    <a:pt x="176" y="144"/>
                    <a:pt x="200" y="154"/>
                    <a:pt x="218" y="159"/>
                  </a:cubicBezTo>
                  <a:cubicBezTo>
                    <a:pt x="220" y="160"/>
                    <a:pt x="222" y="160"/>
                    <a:pt x="224" y="161"/>
                  </a:cubicBezTo>
                  <a:cubicBezTo>
                    <a:pt x="224" y="489"/>
                    <a:pt x="224" y="489"/>
                    <a:pt x="224" y="489"/>
                  </a:cubicBezTo>
                  <a:cubicBezTo>
                    <a:pt x="224" y="489"/>
                    <a:pt x="223" y="489"/>
                    <a:pt x="223" y="489"/>
                  </a:cubicBezTo>
                  <a:cubicBezTo>
                    <a:pt x="218" y="489"/>
                    <a:pt x="215" y="490"/>
                    <a:pt x="215" y="490"/>
                  </a:cubicBezTo>
                  <a:cubicBezTo>
                    <a:pt x="215" y="490"/>
                    <a:pt x="218" y="498"/>
                    <a:pt x="218" y="506"/>
                  </a:cubicBezTo>
                  <a:cubicBezTo>
                    <a:pt x="218" y="513"/>
                    <a:pt x="217" y="521"/>
                    <a:pt x="217" y="521"/>
                  </a:cubicBezTo>
                  <a:cubicBezTo>
                    <a:pt x="224" y="520"/>
                    <a:pt x="224" y="520"/>
                    <a:pt x="224" y="520"/>
                  </a:cubicBezTo>
                  <a:cubicBezTo>
                    <a:pt x="224" y="700"/>
                    <a:pt x="224" y="700"/>
                    <a:pt x="224" y="700"/>
                  </a:cubicBezTo>
                  <a:cubicBezTo>
                    <a:pt x="224" y="700"/>
                    <a:pt x="223" y="700"/>
                    <a:pt x="222" y="700"/>
                  </a:cubicBezTo>
                  <a:cubicBezTo>
                    <a:pt x="214" y="700"/>
                    <a:pt x="210" y="700"/>
                    <a:pt x="210" y="700"/>
                  </a:cubicBezTo>
                  <a:cubicBezTo>
                    <a:pt x="210" y="700"/>
                    <a:pt x="212" y="744"/>
                    <a:pt x="212" y="761"/>
                  </a:cubicBezTo>
                  <a:cubicBezTo>
                    <a:pt x="212" y="779"/>
                    <a:pt x="211" y="806"/>
                    <a:pt x="203" y="819"/>
                  </a:cubicBezTo>
                  <a:cubicBezTo>
                    <a:pt x="195" y="832"/>
                    <a:pt x="194" y="836"/>
                    <a:pt x="194" y="847"/>
                  </a:cubicBezTo>
                  <a:cubicBezTo>
                    <a:pt x="194" y="858"/>
                    <a:pt x="211" y="888"/>
                    <a:pt x="210" y="898"/>
                  </a:cubicBezTo>
                  <a:cubicBezTo>
                    <a:pt x="209" y="908"/>
                    <a:pt x="207" y="924"/>
                    <a:pt x="190" y="924"/>
                  </a:cubicBezTo>
                  <a:cubicBezTo>
                    <a:pt x="173" y="923"/>
                    <a:pt x="161" y="917"/>
                    <a:pt x="161" y="903"/>
                  </a:cubicBezTo>
                  <a:cubicBezTo>
                    <a:pt x="161" y="889"/>
                    <a:pt x="163" y="880"/>
                    <a:pt x="157" y="875"/>
                  </a:cubicBezTo>
                  <a:cubicBezTo>
                    <a:pt x="151" y="870"/>
                    <a:pt x="160" y="858"/>
                    <a:pt x="150" y="845"/>
                  </a:cubicBezTo>
                  <a:cubicBezTo>
                    <a:pt x="141" y="832"/>
                    <a:pt x="151" y="830"/>
                    <a:pt x="149" y="818"/>
                  </a:cubicBezTo>
                  <a:cubicBezTo>
                    <a:pt x="146" y="806"/>
                    <a:pt x="151" y="769"/>
                    <a:pt x="152" y="754"/>
                  </a:cubicBezTo>
                  <a:cubicBezTo>
                    <a:pt x="153" y="739"/>
                    <a:pt x="150" y="722"/>
                    <a:pt x="143" y="659"/>
                  </a:cubicBezTo>
                  <a:cubicBezTo>
                    <a:pt x="135" y="596"/>
                    <a:pt x="131" y="568"/>
                    <a:pt x="129" y="554"/>
                  </a:cubicBezTo>
                  <a:cubicBezTo>
                    <a:pt x="127" y="541"/>
                    <a:pt x="123" y="523"/>
                    <a:pt x="123" y="523"/>
                  </a:cubicBezTo>
                  <a:cubicBezTo>
                    <a:pt x="123" y="523"/>
                    <a:pt x="113" y="582"/>
                    <a:pt x="105" y="597"/>
                  </a:cubicBezTo>
                  <a:cubicBezTo>
                    <a:pt x="97" y="612"/>
                    <a:pt x="88" y="685"/>
                    <a:pt x="86" y="706"/>
                  </a:cubicBezTo>
                  <a:cubicBezTo>
                    <a:pt x="83" y="728"/>
                    <a:pt x="85" y="791"/>
                    <a:pt x="80" y="798"/>
                  </a:cubicBezTo>
                  <a:cubicBezTo>
                    <a:pt x="75" y="804"/>
                    <a:pt x="72" y="813"/>
                    <a:pt x="72" y="813"/>
                  </a:cubicBezTo>
                  <a:cubicBezTo>
                    <a:pt x="72" y="813"/>
                    <a:pt x="85" y="821"/>
                    <a:pt x="85" y="832"/>
                  </a:cubicBezTo>
                  <a:cubicBezTo>
                    <a:pt x="85" y="842"/>
                    <a:pt x="76" y="851"/>
                    <a:pt x="76" y="865"/>
                  </a:cubicBezTo>
                  <a:cubicBezTo>
                    <a:pt x="77" y="878"/>
                    <a:pt x="75" y="890"/>
                    <a:pt x="70" y="893"/>
                  </a:cubicBezTo>
                  <a:cubicBezTo>
                    <a:pt x="64" y="896"/>
                    <a:pt x="65" y="920"/>
                    <a:pt x="58" y="928"/>
                  </a:cubicBezTo>
                  <a:cubicBezTo>
                    <a:pt x="51" y="936"/>
                    <a:pt x="39" y="943"/>
                    <a:pt x="25" y="938"/>
                  </a:cubicBezTo>
                  <a:cubicBezTo>
                    <a:pt x="11" y="934"/>
                    <a:pt x="11" y="916"/>
                    <a:pt x="18" y="898"/>
                  </a:cubicBezTo>
                  <a:cubicBezTo>
                    <a:pt x="25" y="880"/>
                    <a:pt x="33" y="868"/>
                    <a:pt x="31" y="861"/>
                  </a:cubicBezTo>
                  <a:cubicBezTo>
                    <a:pt x="28" y="854"/>
                    <a:pt x="26" y="843"/>
                    <a:pt x="33" y="836"/>
                  </a:cubicBezTo>
                  <a:cubicBezTo>
                    <a:pt x="40" y="829"/>
                    <a:pt x="32" y="821"/>
                    <a:pt x="28" y="815"/>
                  </a:cubicBezTo>
                  <a:cubicBezTo>
                    <a:pt x="23" y="809"/>
                    <a:pt x="24" y="780"/>
                    <a:pt x="24" y="765"/>
                  </a:cubicBezTo>
                  <a:cubicBezTo>
                    <a:pt x="23" y="750"/>
                    <a:pt x="25" y="673"/>
                    <a:pt x="24" y="645"/>
                  </a:cubicBezTo>
                  <a:cubicBezTo>
                    <a:pt x="23" y="617"/>
                    <a:pt x="21" y="533"/>
                    <a:pt x="25" y="510"/>
                  </a:cubicBezTo>
                  <a:cubicBezTo>
                    <a:pt x="29" y="487"/>
                    <a:pt x="25" y="469"/>
                    <a:pt x="25" y="469"/>
                  </a:cubicBezTo>
                  <a:cubicBezTo>
                    <a:pt x="25" y="469"/>
                    <a:pt x="16" y="474"/>
                    <a:pt x="16" y="465"/>
                  </a:cubicBezTo>
                  <a:cubicBezTo>
                    <a:pt x="16" y="457"/>
                    <a:pt x="20" y="455"/>
                    <a:pt x="16" y="440"/>
                  </a:cubicBezTo>
                  <a:cubicBezTo>
                    <a:pt x="12" y="425"/>
                    <a:pt x="11" y="410"/>
                    <a:pt x="6" y="399"/>
                  </a:cubicBezTo>
                  <a:cubicBezTo>
                    <a:pt x="1" y="387"/>
                    <a:pt x="0" y="367"/>
                    <a:pt x="6" y="361"/>
                  </a:cubicBezTo>
                  <a:cubicBezTo>
                    <a:pt x="12" y="355"/>
                    <a:pt x="3" y="321"/>
                    <a:pt x="9" y="296"/>
                  </a:cubicBezTo>
                  <a:cubicBezTo>
                    <a:pt x="14" y="270"/>
                    <a:pt x="17" y="230"/>
                    <a:pt x="18" y="208"/>
                  </a:cubicBezTo>
                  <a:cubicBezTo>
                    <a:pt x="18" y="186"/>
                    <a:pt x="19" y="170"/>
                    <a:pt x="48" y="163"/>
                  </a:cubicBezTo>
                  <a:cubicBezTo>
                    <a:pt x="76" y="156"/>
                    <a:pt x="97" y="148"/>
                    <a:pt x="101" y="142"/>
                  </a:cubicBezTo>
                  <a:cubicBezTo>
                    <a:pt x="105" y="136"/>
                    <a:pt x="107" y="120"/>
                    <a:pt x="106" y="113"/>
                  </a:cubicBezTo>
                  <a:cubicBezTo>
                    <a:pt x="105" y="106"/>
                    <a:pt x="104" y="100"/>
                    <a:pt x="104" y="96"/>
                  </a:cubicBezTo>
                  <a:cubicBezTo>
                    <a:pt x="104" y="92"/>
                    <a:pt x="96" y="98"/>
                    <a:pt x="94" y="90"/>
                  </a:cubicBezTo>
                  <a:cubicBezTo>
                    <a:pt x="92" y="83"/>
                    <a:pt x="91" y="66"/>
                    <a:pt x="92" y="65"/>
                  </a:cubicBezTo>
                  <a:cubicBezTo>
                    <a:pt x="94" y="63"/>
                    <a:pt x="95" y="64"/>
                    <a:pt x="97" y="64"/>
                  </a:cubicBezTo>
                  <a:cubicBezTo>
                    <a:pt x="96" y="61"/>
                    <a:pt x="95" y="46"/>
                    <a:pt x="97" y="29"/>
                  </a:cubicBezTo>
                  <a:cubicBezTo>
                    <a:pt x="98" y="14"/>
                    <a:pt x="113" y="1"/>
                    <a:pt x="142" y="0"/>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14" name="Freeform 22"/>
            <p:cNvSpPr>
              <a:spLocks/>
            </p:cNvSpPr>
            <p:nvPr/>
          </p:nvSpPr>
          <p:spPr bwMode="auto">
            <a:xfrm>
              <a:off x="3309938" y="3201988"/>
              <a:ext cx="76200" cy="76200"/>
            </a:xfrm>
            <a:custGeom>
              <a:avLst/>
              <a:gdLst/>
              <a:ahLst/>
              <a:cxnLst>
                <a:cxn ang="0">
                  <a:pos x="7" y="32"/>
                </a:cxn>
                <a:cxn ang="0">
                  <a:pos x="7" y="10"/>
                </a:cxn>
                <a:cxn ang="0">
                  <a:pos x="32" y="8"/>
                </a:cxn>
                <a:cxn ang="0">
                  <a:pos x="13" y="13"/>
                </a:cxn>
                <a:cxn ang="0">
                  <a:pos x="7" y="32"/>
                </a:cxn>
              </a:cxnLst>
              <a:rect l="0" t="0" r="r" b="b"/>
              <a:pathLst>
                <a:path w="32" h="32">
                  <a:moveTo>
                    <a:pt x="7" y="32"/>
                  </a:moveTo>
                  <a:cubicBezTo>
                    <a:pt x="7" y="32"/>
                    <a:pt x="0" y="20"/>
                    <a:pt x="7" y="10"/>
                  </a:cubicBezTo>
                  <a:cubicBezTo>
                    <a:pt x="15" y="0"/>
                    <a:pt x="32" y="8"/>
                    <a:pt x="32" y="8"/>
                  </a:cubicBezTo>
                  <a:cubicBezTo>
                    <a:pt x="32" y="8"/>
                    <a:pt x="20" y="8"/>
                    <a:pt x="13" y="13"/>
                  </a:cubicBezTo>
                  <a:cubicBezTo>
                    <a:pt x="7" y="18"/>
                    <a:pt x="9" y="22"/>
                    <a:pt x="7" y="32"/>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15" name="Freeform 23"/>
            <p:cNvSpPr>
              <a:spLocks/>
            </p:cNvSpPr>
            <p:nvPr/>
          </p:nvSpPr>
          <p:spPr bwMode="auto">
            <a:xfrm>
              <a:off x="3827463" y="3302000"/>
              <a:ext cx="90488" cy="30162"/>
            </a:xfrm>
            <a:custGeom>
              <a:avLst/>
              <a:gdLst/>
              <a:ahLst/>
              <a:cxnLst>
                <a:cxn ang="0">
                  <a:pos x="0" y="12"/>
                </a:cxn>
                <a:cxn ang="0">
                  <a:pos x="18" y="0"/>
                </a:cxn>
                <a:cxn ang="0">
                  <a:pos x="38" y="13"/>
                </a:cxn>
                <a:cxn ang="0">
                  <a:pos x="17" y="6"/>
                </a:cxn>
                <a:cxn ang="0">
                  <a:pos x="0" y="12"/>
                </a:cxn>
              </a:cxnLst>
              <a:rect l="0" t="0" r="r" b="b"/>
              <a:pathLst>
                <a:path w="38" h="13">
                  <a:moveTo>
                    <a:pt x="0" y="12"/>
                  </a:moveTo>
                  <a:cubicBezTo>
                    <a:pt x="0" y="12"/>
                    <a:pt x="0" y="0"/>
                    <a:pt x="18" y="0"/>
                  </a:cubicBezTo>
                  <a:cubicBezTo>
                    <a:pt x="35" y="0"/>
                    <a:pt x="38" y="13"/>
                    <a:pt x="38" y="13"/>
                  </a:cubicBezTo>
                  <a:cubicBezTo>
                    <a:pt x="38" y="13"/>
                    <a:pt x="29" y="6"/>
                    <a:pt x="17" y="6"/>
                  </a:cubicBezTo>
                  <a:cubicBezTo>
                    <a:pt x="6" y="7"/>
                    <a:pt x="6" y="7"/>
                    <a:pt x="0" y="12"/>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16" name="Freeform 24"/>
            <p:cNvSpPr>
              <a:spLocks/>
            </p:cNvSpPr>
            <p:nvPr/>
          </p:nvSpPr>
          <p:spPr bwMode="auto">
            <a:xfrm>
              <a:off x="3435351" y="2500313"/>
              <a:ext cx="241300" cy="627062"/>
            </a:xfrm>
            <a:custGeom>
              <a:avLst/>
              <a:gdLst/>
              <a:ahLst/>
              <a:cxnLst>
                <a:cxn ang="0">
                  <a:pos x="97" y="0"/>
                </a:cxn>
                <a:cxn ang="0">
                  <a:pos x="101" y="7"/>
                </a:cxn>
                <a:cxn ang="0">
                  <a:pos x="87" y="123"/>
                </a:cxn>
                <a:cxn ang="0">
                  <a:pos x="92" y="262"/>
                </a:cxn>
                <a:cxn ang="0">
                  <a:pos x="64" y="263"/>
                </a:cxn>
                <a:cxn ang="0">
                  <a:pos x="0" y="250"/>
                </a:cxn>
                <a:cxn ang="0">
                  <a:pos x="13" y="220"/>
                </a:cxn>
                <a:cxn ang="0">
                  <a:pos x="32" y="69"/>
                </a:cxn>
                <a:cxn ang="0">
                  <a:pos x="32" y="14"/>
                </a:cxn>
                <a:cxn ang="0">
                  <a:pos x="34" y="12"/>
                </a:cxn>
                <a:cxn ang="0">
                  <a:pos x="37" y="3"/>
                </a:cxn>
                <a:cxn ang="0">
                  <a:pos x="69" y="29"/>
                </a:cxn>
                <a:cxn ang="0">
                  <a:pos x="97" y="0"/>
                </a:cxn>
              </a:cxnLst>
              <a:rect l="0" t="0" r="r" b="b"/>
              <a:pathLst>
                <a:path w="101" h="263">
                  <a:moveTo>
                    <a:pt x="97" y="0"/>
                  </a:moveTo>
                  <a:cubicBezTo>
                    <a:pt x="98" y="2"/>
                    <a:pt x="99" y="4"/>
                    <a:pt x="101" y="7"/>
                  </a:cubicBezTo>
                  <a:cubicBezTo>
                    <a:pt x="98" y="26"/>
                    <a:pt x="90" y="82"/>
                    <a:pt x="87" y="123"/>
                  </a:cubicBezTo>
                  <a:cubicBezTo>
                    <a:pt x="83" y="171"/>
                    <a:pt x="92" y="262"/>
                    <a:pt x="92" y="262"/>
                  </a:cubicBezTo>
                  <a:cubicBezTo>
                    <a:pt x="92" y="262"/>
                    <a:pt x="85" y="263"/>
                    <a:pt x="64" y="263"/>
                  </a:cubicBezTo>
                  <a:cubicBezTo>
                    <a:pt x="43" y="263"/>
                    <a:pt x="0" y="250"/>
                    <a:pt x="0" y="250"/>
                  </a:cubicBezTo>
                  <a:cubicBezTo>
                    <a:pt x="0" y="250"/>
                    <a:pt x="7" y="237"/>
                    <a:pt x="13" y="220"/>
                  </a:cubicBezTo>
                  <a:cubicBezTo>
                    <a:pt x="19" y="204"/>
                    <a:pt x="29" y="131"/>
                    <a:pt x="32" y="69"/>
                  </a:cubicBezTo>
                  <a:cubicBezTo>
                    <a:pt x="34" y="38"/>
                    <a:pt x="34" y="23"/>
                    <a:pt x="32" y="14"/>
                  </a:cubicBezTo>
                  <a:cubicBezTo>
                    <a:pt x="33" y="13"/>
                    <a:pt x="34" y="12"/>
                    <a:pt x="34" y="12"/>
                  </a:cubicBezTo>
                  <a:cubicBezTo>
                    <a:pt x="35" y="10"/>
                    <a:pt x="37" y="7"/>
                    <a:pt x="37" y="3"/>
                  </a:cubicBezTo>
                  <a:cubicBezTo>
                    <a:pt x="44" y="16"/>
                    <a:pt x="60" y="29"/>
                    <a:pt x="69" y="29"/>
                  </a:cubicBezTo>
                  <a:cubicBezTo>
                    <a:pt x="79" y="29"/>
                    <a:pt x="91" y="10"/>
                    <a:pt x="97" y="0"/>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17" name="Freeform 25"/>
            <p:cNvSpPr>
              <a:spLocks/>
            </p:cNvSpPr>
            <p:nvPr/>
          </p:nvSpPr>
          <p:spPr bwMode="auto">
            <a:xfrm>
              <a:off x="3548063" y="2576513"/>
              <a:ext cx="96838" cy="617537"/>
            </a:xfrm>
            <a:custGeom>
              <a:avLst/>
              <a:gdLst/>
              <a:ahLst/>
              <a:cxnLst>
                <a:cxn ang="0">
                  <a:pos x="0" y="11"/>
                </a:cxn>
                <a:cxn ang="0">
                  <a:pos x="20" y="0"/>
                </a:cxn>
                <a:cxn ang="0">
                  <a:pos x="41" y="11"/>
                </a:cxn>
                <a:cxn ang="0">
                  <a:pos x="27" y="18"/>
                </a:cxn>
                <a:cxn ang="0">
                  <a:pos x="33" y="107"/>
                </a:cxn>
                <a:cxn ang="0">
                  <a:pos x="32" y="238"/>
                </a:cxn>
                <a:cxn ang="0">
                  <a:pos x="15" y="239"/>
                </a:cxn>
                <a:cxn ang="0">
                  <a:pos x="14" y="89"/>
                </a:cxn>
                <a:cxn ang="0">
                  <a:pos x="15" y="18"/>
                </a:cxn>
                <a:cxn ang="0">
                  <a:pos x="0" y="11"/>
                </a:cxn>
              </a:cxnLst>
              <a:rect l="0" t="0" r="r" b="b"/>
              <a:pathLst>
                <a:path w="41" h="259">
                  <a:moveTo>
                    <a:pt x="0" y="11"/>
                  </a:moveTo>
                  <a:cubicBezTo>
                    <a:pt x="0" y="11"/>
                    <a:pt x="7" y="0"/>
                    <a:pt x="20" y="0"/>
                  </a:cubicBezTo>
                  <a:cubicBezTo>
                    <a:pt x="33" y="0"/>
                    <a:pt x="41" y="11"/>
                    <a:pt x="41" y="11"/>
                  </a:cubicBezTo>
                  <a:cubicBezTo>
                    <a:pt x="41" y="11"/>
                    <a:pt x="27" y="8"/>
                    <a:pt x="27" y="18"/>
                  </a:cubicBezTo>
                  <a:cubicBezTo>
                    <a:pt x="28" y="27"/>
                    <a:pt x="33" y="76"/>
                    <a:pt x="33" y="107"/>
                  </a:cubicBezTo>
                  <a:cubicBezTo>
                    <a:pt x="33" y="139"/>
                    <a:pt x="35" y="222"/>
                    <a:pt x="32" y="238"/>
                  </a:cubicBezTo>
                  <a:cubicBezTo>
                    <a:pt x="28" y="253"/>
                    <a:pt x="17" y="259"/>
                    <a:pt x="15" y="239"/>
                  </a:cubicBezTo>
                  <a:cubicBezTo>
                    <a:pt x="12" y="219"/>
                    <a:pt x="13" y="110"/>
                    <a:pt x="14" y="89"/>
                  </a:cubicBezTo>
                  <a:cubicBezTo>
                    <a:pt x="14" y="68"/>
                    <a:pt x="18" y="24"/>
                    <a:pt x="15" y="18"/>
                  </a:cubicBezTo>
                  <a:cubicBezTo>
                    <a:pt x="13" y="12"/>
                    <a:pt x="7" y="8"/>
                    <a:pt x="0" y="1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sp>
        <p:nvSpPr>
          <p:cNvPr id="64" name="文本框 63"/>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1684025057"/>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 accel="50000" decel="5000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81"/>
                                        </p:tgtEl>
                                        <p:attrNameLst>
                                          <p:attrName>style.visibility</p:attrName>
                                        </p:attrNameLst>
                                      </p:cBhvr>
                                      <p:to>
                                        <p:strVal val="visible"/>
                                      </p:to>
                                    </p:set>
                                    <p:animEffect transition="in" filter="wipe(up)">
                                      <p:cBhvr>
                                        <p:cTn id="17" dur="500"/>
                                        <p:tgtEl>
                                          <p:spTgt spid="81"/>
                                        </p:tgtEl>
                                      </p:cBhvr>
                                    </p:animEffect>
                                  </p:childTnLst>
                                </p:cTn>
                              </p:par>
                            </p:childTnLst>
                          </p:cTn>
                        </p:par>
                        <p:par>
                          <p:cTn id="18" fill="hold">
                            <p:stCondLst>
                              <p:cond delay="1500"/>
                            </p:stCondLst>
                            <p:childTnLst>
                              <p:par>
                                <p:cTn id="19" presetID="22" presetClass="entr" presetSubtype="4" fill="hold" nodeType="after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wipe(down)">
                                      <p:cBhvr>
                                        <p:cTn id="21" dur="500"/>
                                        <p:tgtEl>
                                          <p:spTgt spid="19"/>
                                        </p:tgtEl>
                                      </p:cBhvr>
                                    </p:animEffect>
                                  </p:childTnLst>
                                </p:cTn>
                              </p:par>
                            </p:childTnLst>
                          </p:cTn>
                        </p:par>
                        <p:par>
                          <p:cTn id="22" fill="hold">
                            <p:stCondLst>
                              <p:cond delay="2000"/>
                            </p:stCondLst>
                            <p:childTnLst>
                              <p:par>
                                <p:cTn id="23" presetID="2" presetClass="entr" presetSubtype="4" accel="50000" decel="50000" fill="hold" grpId="0" nodeType="afterEffect">
                                  <p:stCondLst>
                                    <p:cond delay="0"/>
                                  </p:stCondLst>
                                  <p:childTnLst>
                                    <p:set>
                                      <p:cBhvr>
                                        <p:cTn id="24" dur="1" fill="hold">
                                          <p:stCondLst>
                                            <p:cond delay="0"/>
                                          </p:stCondLst>
                                        </p:cTn>
                                        <p:tgtEl>
                                          <p:spTgt spid="45"/>
                                        </p:tgtEl>
                                        <p:attrNameLst>
                                          <p:attrName>style.visibility</p:attrName>
                                        </p:attrNameLst>
                                      </p:cBhvr>
                                      <p:to>
                                        <p:strVal val="visible"/>
                                      </p:to>
                                    </p:set>
                                    <p:anim calcmode="lin" valueType="num">
                                      <p:cBhvr additive="base">
                                        <p:cTn id="25" dur="500" fill="hold"/>
                                        <p:tgtEl>
                                          <p:spTgt spid="45"/>
                                        </p:tgtEl>
                                        <p:attrNameLst>
                                          <p:attrName>ppt_x</p:attrName>
                                        </p:attrNameLst>
                                      </p:cBhvr>
                                      <p:tavLst>
                                        <p:tav tm="0">
                                          <p:val>
                                            <p:strVal val="#ppt_x"/>
                                          </p:val>
                                        </p:tav>
                                        <p:tav tm="100000">
                                          <p:val>
                                            <p:strVal val="#ppt_x"/>
                                          </p:val>
                                        </p:tav>
                                      </p:tavLst>
                                    </p:anim>
                                    <p:anim calcmode="lin" valueType="num">
                                      <p:cBhvr additive="base">
                                        <p:cTn id="26" dur="500" fill="hold"/>
                                        <p:tgtEl>
                                          <p:spTgt spid="45"/>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2" presetClass="entr" presetSubtype="1" accel="50000" decel="50000" fill="hold" nodeType="after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fill="hold"/>
                                        <p:tgtEl>
                                          <p:spTgt spid="9"/>
                                        </p:tgtEl>
                                        <p:attrNameLst>
                                          <p:attrName>ppt_x</p:attrName>
                                        </p:attrNameLst>
                                      </p:cBhvr>
                                      <p:tavLst>
                                        <p:tav tm="0">
                                          <p:val>
                                            <p:strVal val="#ppt_x"/>
                                          </p:val>
                                        </p:tav>
                                        <p:tav tm="100000">
                                          <p:val>
                                            <p:strVal val="#ppt_x"/>
                                          </p:val>
                                        </p:tav>
                                      </p:tavLst>
                                    </p:anim>
                                    <p:anim calcmode="lin" valueType="num">
                                      <p:cBhvr additive="base">
                                        <p:cTn id="31" dur="500" fill="hold"/>
                                        <p:tgtEl>
                                          <p:spTgt spid="9"/>
                                        </p:tgtEl>
                                        <p:attrNameLst>
                                          <p:attrName>ppt_y</p:attrName>
                                        </p:attrNameLst>
                                      </p:cBhvr>
                                      <p:tavLst>
                                        <p:tav tm="0">
                                          <p:val>
                                            <p:strVal val="0-#ppt_h/2"/>
                                          </p:val>
                                        </p:tav>
                                        <p:tav tm="100000">
                                          <p:val>
                                            <p:strVal val="#ppt_y"/>
                                          </p:val>
                                        </p:tav>
                                      </p:tavLst>
                                    </p:anim>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89"/>
                                        </p:tgtEl>
                                        <p:attrNameLst>
                                          <p:attrName>style.visibility</p:attrName>
                                        </p:attrNameLst>
                                      </p:cBhvr>
                                      <p:to>
                                        <p:strVal val="visible"/>
                                      </p:to>
                                    </p:set>
                                    <p:animEffect transition="in" filter="wipe(up)">
                                      <p:cBhvr>
                                        <p:cTn id="35" dur="500"/>
                                        <p:tgtEl>
                                          <p:spTgt spid="89"/>
                                        </p:tgtEl>
                                      </p:cBhvr>
                                    </p:animEffect>
                                  </p:childTnLst>
                                </p:cTn>
                              </p:par>
                            </p:childTnLst>
                          </p:cTn>
                        </p:par>
                        <p:par>
                          <p:cTn id="36" fill="hold">
                            <p:stCondLst>
                              <p:cond delay="3500"/>
                            </p:stCondLst>
                            <p:childTnLst>
                              <p:par>
                                <p:cTn id="37" presetID="22" presetClass="entr" presetSubtype="4" fill="hold"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wipe(down)">
                                      <p:cBhvr>
                                        <p:cTn id="39" dur="500"/>
                                        <p:tgtEl>
                                          <p:spTgt spid="15"/>
                                        </p:tgtEl>
                                      </p:cBhvr>
                                    </p:animEffect>
                                  </p:childTnLst>
                                </p:cTn>
                              </p:par>
                            </p:childTnLst>
                          </p:cTn>
                        </p:par>
                        <p:par>
                          <p:cTn id="40" fill="hold">
                            <p:stCondLst>
                              <p:cond delay="4000"/>
                            </p:stCondLst>
                            <p:childTnLst>
                              <p:par>
                                <p:cTn id="41" presetID="2" presetClass="entr" presetSubtype="4" accel="50000" decel="50000" fill="hold" grpId="0" nodeType="afterEffect">
                                  <p:stCondLst>
                                    <p:cond delay="0"/>
                                  </p:stCondLst>
                                  <p:childTnLst>
                                    <p:set>
                                      <p:cBhvr>
                                        <p:cTn id="42" dur="1" fill="hold">
                                          <p:stCondLst>
                                            <p:cond delay="0"/>
                                          </p:stCondLst>
                                        </p:cTn>
                                        <p:tgtEl>
                                          <p:spTgt spid="5"/>
                                        </p:tgtEl>
                                        <p:attrNameLst>
                                          <p:attrName>style.visibility</p:attrName>
                                        </p:attrNameLst>
                                      </p:cBhvr>
                                      <p:to>
                                        <p:strVal val="visible"/>
                                      </p:to>
                                    </p:set>
                                    <p:anim calcmode="lin" valueType="num">
                                      <p:cBhvr additive="base">
                                        <p:cTn id="43" dur="500" fill="hold"/>
                                        <p:tgtEl>
                                          <p:spTgt spid="5"/>
                                        </p:tgtEl>
                                        <p:attrNameLst>
                                          <p:attrName>ppt_x</p:attrName>
                                        </p:attrNameLst>
                                      </p:cBhvr>
                                      <p:tavLst>
                                        <p:tav tm="0">
                                          <p:val>
                                            <p:strVal val="#ppt_x"/>
                                          </p:val>
                                        </p:tav>
                                        <p:tav tm="100000">
                                          <p:val>
                                            <p:strVal val="#ppt_x"/>
                                          </p:val>
                                        </p:tav>
                                      </p:tavLst>
                                    </p:anim>
                                    <p:anim calcmode="lin" valueType="num">
                                      <p:cBhvr additive="base">
                                        <p:cTn id="44" dur="500" fill="hold"/>
                                        <p:tgtEl>
                                          <p:spTgt spid="5"/>
                                        </p:tgtEl>
                                        <p:attrNameLst>
                                          <p:attrName>ppt_y</p:attrName>
                                        </p:attrNameLst>
                                      </p:cBhvr>
                                      <p:tavLst>
                                        <p:tav tm="0">
                                          <p:val>
                                            <p:strVal val="1+#ppt_h/2"/>
                                          </p:val>
                                        </p:tav>
                                        <p:tav tm="100000">
                                          <p:val>
                                            <p:strVal val="#ppt_y"/>
                                          </p:val>
                                        </p:tav>
                                      </p:tavLst>
                                    </p:anim>
                                  </p:childTnLst>
                                </p:cTn>
                              </p:par>
                            </p:childTnLst>
                          </p:cTn>
                        </p:par>
                        <p:par>
                          <p:cTn id="45" fill="hold">
                            <p:stCondLst>
                              <p:cond delay="4500"/>
                            </p:stCondLst>
                            <p:childTnLst>
                              <p:par>
                                <p:cTn id="46" presetID="2" presetClass="entr" presetSubtype="1" accel="50000" decel="50000" fill="hold" nodeType="afterEffect">
                                  <p:stCondLst>
                                    <p:cond delay="0"/>
                                  </p:stCondLst>
                                  <p:childTnLst>
                                    <p:set>
                                      <p:cBhvr>
                                        <p:cTn id="47" dur="1" fill="hold">
                                          <p:stCondLst>
                                            <p:cond delay="0"/>
                                          </p:stCondLst>
                                        </p:cTn>
                                        <p:tgtEl>
                                          <p:spTgt spid="4"/>
                                        </p:tgtEl>
                                        <p:attrNameLst>
                                          <p:attrName>style.visibility</p:attrName>
                                        </p:attrNameLst>
                                      </p:cBhvr>
                                      <p:to>
                                        <p:strVal val="visible"/>
                                      </p:to>
                                    </p:set>
                                    <p:anim calcmode="lin" valueType="num">
                                      <p:cBhvr additive="base">
                                        <p:cTn id="48" dur="500" fill="hold"/>
                                        <p:tgtEl>
                                          <p:spTgt spid="4"/>
                                        </p:tgtEl>
                                        <p:attrNameLst>
                                          <p:attrName>ppt_x</p:attrName>
                                        </p:attrNameLst>
                                      </p:cBhvr>
                                      <p:tavLst>
                                        <p:tav tm="0">
                                          <p:val>
                                            <p:strVal val="#ppt_x"/>
                                          </p:val>
                                        </p:tav>
                                        <p:tav tm="100000">
                                          <p:val>
                                            <p:strVal val="#ppt_x"/>
                                          </p:val>
                                        </p:tav>
                                      </p:tavLst>
                                    </p:anim>
                                    <p:anim calcmode="lin" valueType="num">
                                      <p:cBhvr additive="base">
                                        <p:cTn id="49" dur="500" fill="hold"/>
                                        <p:tgtEl>
                                          <p:spTgt spid="4"/>
                                        </p:tgtEl>
                                        <p:attrNameLst>
                                          <p:attrName>ppt_y</p:attrName>
                                        </p:attrNameLst>
                                      </p:cBhvr>
                                      <p:tavLst>
                                        <p:tav tm="0">
                                          <p:val>
                                            <p:strVal val="0-#ppt_h/2"/>
                                          </p:val>
                                        </p:tav>
                                        <p:tav tm="100000">
                                          <p:val>
                                            <p:strVal val="#ppt_y"/>
                                          </p:val>
                                        </p:tav>
                                      </p:tavLst>
                                    </p:anim>
                                  </p:childTnLst>
                                </p:cTn>
                              </p:par>
                            </p:childTnLst>
                          </p:cTn>
                        </p:par>
                        <p:par>
                          <p:cTn id="50" fill="hold">
                            <p:stCondLst>
                              <p:cond delay="5000"/>
                            </p:stCondLst>
                            <p:childTnLst>
                              <p:par>
                                <p:cTn id="51" presetID="22" presetClass="entr" presetSubtype="1" fill="hold" grpId="0" nodeType="afterEffect">
                                  <p:stCondLst>
                                    <p:cond delay="0"/>
                                  </p:stCondLst>
                                  <p:childTnLst>
                                    <p:set>
                                      <p:cBhvr>
                                        <p:cTn id="52" dur="1" fill="hold">
                                          <p:stCondLst>
                                            <p:cond delay="0"/>
                                          </p:stCondLst>
                                        </p:cTn>
                                        <p:tgtEl>
                                          <p:spTgt spid="90"/>
                                        </p:tgtEl>
                                        <p:attrNameLst>
                                          <p:attrName>style.visibility</p:attrName>
                                        </p:attrNameLst>
                                      </p:cBhvr>
                                      <p:to>
                                        <p:strVal val="visible"/>
                                      </p:to>
                                    </p:set>
                                    <p:animEffect transition="in" filter="wipe(up)">
                                      <p:cBhvr>
                                        <p:cTn id="53" dur="500"/>
                                        <p:tgtEl>
                                          <p:spTgt spid="90"/>
                                        </p:tgtEl>
                                      </p:cBhvr>
                                    </p:animEffect>
                                  </p:childTnLst>
                                </p:cTn>
                              </p:par>
                            </p:childTnLst>
                          </p:cTn>
                        </p:par>
                        <p:par>
                          <p:cTn id="54" fill="hold">
                            <p:stCondLst>
                              <p:cond delay="5500"/>
                            </p:stCondLst>
                            <p:childTnLst>
                              <p:par>
                                <p:cTn id="55" presetID="22" presetClass="entr" presetSubtype="4" fill="hold" nodeType="after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wipe(down)">
                                      <p:cBhvr>
                                        <p:cTn id="57" dur="500"/>
                                        <p:tgtEl>
                                          <p:spTgt spid="18"/>
                                        </p:tgtEl>
                                      </p:cBhvr>
                                    </p:animEffect>
                                  </p:childTnLst>
                                </p:cTn>
                              </p:par>
                            </p:childTnLst>
                          </p:cTn>
                        </p:par>
                        <p:par>
                          <p:cTn id="58" fill="hold">
                            <p:stCondLst>
                              <p:cond delay="6000"/>
                            </p:stCondLst>
                            <p:childTnLst>
                              <p:par>
                                <p:cTn id="59" presetID="2" presetClass="entr" presetSubtype="4" accel="50000" decel="50000" fill="hold" grpId="0" nodeType="afterEffect">
                                  <p:stCondLst>
                                    <p:cond delay="0"/>
                                  </p:stCondLst>
                                  <p:childTnLst>
                                    <p:set>
                                      <p:cBhvr>
                                        <p:cTn id="60" dur="1" fill="hold">
                                          <p:stCondLst>
                                            <p:cond delay="0"/>
                                          </p:stCondLst>
                                        </p:cTn>
                                        <p:tgtEl>
                                          <p:spTgt spid="46"/>
                                        </p:tgtEl>
                                        <p:attrNameLst>
                                          <p:attrName>style.visibility</p:attrName>
                                        </p:attrNameLst>
                                      </p:cBhvr>
                                      <p:to>
                                        <p:strVal val="visible"/>
                                      </p:to>
                                    </p:set>
                                    <p:anim calcmode="lin" valueType="num">
                                      <p:cBhvr additive="base">
                                        <p:cTn id="61" dur="500" fill="hold"/>
                                        <p:tgtEl>
                                          <p:spTgt spid="46"/>
                                        </p:tgtEl>
                                        <p:attrNameLst>
                                          <p:attrName>ppt_x</p:attrName>
                                        </p:attrNameLst>
                                      </p:cBhvr>
                                      <p:tavLst>
                                        <p:tav tm="0">
                                          <p:val>
                                            <p:strVal val="#ppt_x"/>
                                          </p:val>
                                        </p:tav>
                                        <p:tav tm="100000">
                                          <p:val>
                                            <p:strVal val="#ppt_x"/>
                                          </p:val>
                                        </p:tav>
                                      </p:tavLst>
                                    </p:anim>
                                    <p:anim calcmode="lin" valueType="num">
                                      <p:cBhvr additive="base">
                                        <p:cTn id="62" dur="500" fill="hold"/>
                                        <p:tgtEl>
                                          <p:spTgt spid="46"/>
                                        </p:tgtEl>
                                        <p:attrNameLst>
                                          <p:attrName>ppt_y</p:attrName>
                                        </p:attrNameLst>
                                      </p:cBhvr>
                                      <p:tavLst>
                                        <p:tav tm="0">
                                          <p:val>
                                            <p:strVal val="1+#ppt_h/2"/>
                                          </p:val>
                                        </p:tav>
                                        <p:tav tm="100000">
                                          <p:val>
                                            <p:strVal val="#ppt_y"/>
                                          </p:val>
                                        </p:tav>
                                      </p:tavLst>
                                    </p:anim>
                                  </p:childTnLst>
                                </p:cTn>
                              </p:par>
                            </p:childTnLst>
                          </p:cTn>
                        </p:par>
                        <p:par>
                          <p:cTn id="63" fill="hold">
                            <p:stCondLst>
                              <p:cond delay="6500"/>
                            </p:stCondLst>
                            <p:childTnLst>
                              <p:par>
                                <p:cTn id="64" presetID="2" presetClass="entr" presetSubtype="1" accel="50000" decel="50000" fill="hold" nodeType="afterEffect">
                                  <p:stCondLst>
                                    <p:cond delay="0"/>
                                  </p:stCondLst>
                                  <p:childTnLst>
                                    <p:set>
                                      <p:cBhvr>
                                        <p:cTn id="65" dur="1" fill="hold">
                                          <p:stCondLst>
                                            <p:cond delay="0"/>
                                          </p:stCondLst>
                                        </p:cTn>
                                        <p:tgtEl>
                                          <p:spTgt spid="2"/>
                                        </p:tgtEl>
                                        <p:attrNameLst>
                                          <p:attrName>style.visibility</p:attrName>
                                        </p:attrNameLst>
                                      </p:cBhvr>
                                      <p:to>
                                        <p:strVal val="visible"/>
                                      </p:to>
                                    </p:set>
                                    <p:anim calcmode="lin" valueType="num">
                                      <p:cBhvr additive="base">
                                        <p:cTn id="66" dur="500" fill="hold"/>
                                        <p:tgtEl>
                                          <p:spTgt spid="2"/>
                                        </p:tgtEl>
                                        <p:attrNameLst>
                                          <p:attrName>ppt_x</p:attrName>
                                        </p:attrNameLst>
                                      </p:cBhvr>
                                      <p:tavLst>
                                        <p:tav tm="0">
                                          <p:val>
                                            <p:strVal val="#ppt_x"/>
                                          </p:val>
                                        </p:tav>
                                        <p:tav tm="100000">
                                          <p:val>
                                            <p:strVal val="#ppt_x"/>
                                          </p:val>
                                        </p:tav>
                                      </p:tavLst>
                                    </p:anim>
                                    <p:anim calcmode="lin" valueType="num">
                                      <p:cBhvr additive="base">
                                        <p:cTn id="67" dur="500" fill="hold"/>
                                        <p:tgtEl>
                                          <p:spTgt spid="2"/>
                                        </p:tgtEl>
                                        <p:attrNameLst>
                                          <p:attrName>ppt_y</p:attrName>
                                        </p:attrNameLst>
                                      </p:cBhvr>
                                      <p:tavLst>
                                        <p:tav tm="0">
                                          <p:val>
                                            <p:strVal val="0-#ppt_h/2"/>
                                          </p:val>
                                        </p:tav>
                                        <p:tav tm="100000">
                                          <p:val>
                                            <p:strVal val="#ppt_y"/>
                                          </p:val>
                                        </p:tav>
                                      </p:tavLst>
                                    </p:anim>
                                  </p:childTnLst>
                                </p:cTn>
                              </p:par>
                            </p:childTnLst>
                          </p:cTn>
                        </p:par>
                        <p:par>
                          <p:cTn id="68" fill="hold">
                            <p:stCondLst>
                              <p:cond delay="7000"/>
                            </p:stCondLst>
                            <p:childTnLst>
                              <p:par>
                                <p:cTn id="69" presetID="22" presetClass="entr" presetSubtype="1" fill="hold" grpId="0" nodeType="afterEffect">
                                  <p:stCondLst>
                                    <p:cond delay="0"/>
                                  </p:stCondLst>
                                  <p:childTnLst>
                                    <p:set>
                                      <p:cBhvr>
                                        <p:cTn id="70" dur="1" fill="hold">
                                          <p:stCondLst>
                                            <p:cond delay="0"/>
                                          </p:stCondLst>
                                        </p:cTn>
                                        <p:tgtEl>
                                          <p:spTgt spid="91"/>
                                        </p:tgtEl>
                                        <p:attrNameLst>
                                          <p:attrName>style.visibility</p:attrName>
                                        </p:attrNameLst>
                                      </p:cBhvr>
                                      <p:to>
                                        <p:strVal val="visible"/>
                                      </p:to>
                                    </p:set>
                                    <p:animEffect transition="in" filter="wipe(up)">
                                      <p:cBhvr>
                                        <p:cTn id="71" dur="500"/>
                                        <p:tgtEl>
                                          <p:spTgt spid="91"/>
                                        </p:tgtEl>
                                      </p:cBhvr>
                                    </p:animEffect>
                                  </p:childTnLst>
                                </p:cTn>
                              </p:par>
                            </p:childTnLst>
                          </p:cTn>
                        </p:par>
                        <p:par>
                          <p:cTn id="72" fill="hold">
                            <p:stCondLst>
                              <p:cond delay="7500"/>
                            </p:stCondLst>
                            <p:childTnLst>
                              <p:par>
                                <p:cTn id="73" presetID="22" presetClass="entr" presetSubtype="4" fill="hold" nodeType="afterEffect">
                                  <p:stCondLst>
                                    <p:cond delay="0"/>
                                  </p:stCondLst>
                                  <p:childTnLst>
                                    <p:set>
                                      <p:cBhvr>
                                        <p:cTn id="74" dur="1" fill="hold">
                                          <p:stCondLst>
                                            <p:cond delay="0"/>
                                          </p:stCondLst>
                                        </p:cTn>
                                        <p:tgtEl>
                                          <p:spTgt spid="16"/>
                                        </p:tgtEl>
                                        <p:attrNameLst>
                                          <p:attrName>style.visibility</p:attrName>
                                        </p:attrNameLst>
                                      </p:cBhvr>
                                      <p:to>
                                        <p:strVal val="visible"/>
                                      </p:to>
                                    </p:set>
                                    <p:animEffect transition="in" filter="wipe(down)">
                                      <p:cBhvr>
                                        <p:cTn id="75" dur="500"/>
                                        <p:tgtEl>
                                          <p:spTgt spid="16"/>
                                        </p:tgtEl>
                                      </p:cBhvr>
                                    </p:animEffect>
                                  </p:childTnLst>
                                </p:cTn>
                              </p:par>
                            </p:childTnLst>
                          </p:cTn>
                        </p:par>
                        <p:par>
                          <p:cTn id="76" fill="hold">
                            <p:stCondLst>
                              <p:cond delay="8000"/>
                            </p:stCondLst>
                            <p:childTnLst>
                              <p:par>
                                <p:cTn id="77" presetID="2" presetClass="entr" presetSubtype="4" accel="50000" decel="50000" fill="hold" grpId="0" nodeType="afterEffect">
                                  <p:stCondLst>
                                    <p:cond delay="0"/>
                                  </p:stCondLst>
                                  <p:childTnLst>
                                    <p:set>
                                      <p:cBhvr>
                                        <p:cTn id="78" dur="1" fill="hold">
                                          <p:stCondLst>
                                            <p:cond delay="0"/>
                                          </p:stCondLst>
                                        </p:cTn>
                                        <p:tgtEl>
                                          <p:spTgt spid="51"/>
                                        </p:tgtEl>
                                        <p:attrNameLst>
                                          <p:attrName>style.visibility</p:attrName>
                                        </p:attrNameLst>
                                      </p:cBhvr>
                                      <p:to>
                                        <p:strVal val="visible"/>
                                      </p:to>
                                    </p:set>
                                    <p:anim calcmode="lin" valueType="num">
                                      <p:cBhvr additive="base">
                                        <p:cTn id="79" dur="500" fill="hold"/>
                                        <p:tgtEl>
                                          <p:spTgt spid="51"/>
                                        </p:tgtEl>
                                        <p:attrNameLst>
                                          <p:attrName>ppt_x</p:attrName>
                                        </p:attrNameLst>
                                      </p:cBhvr>
                                      <p:tavLst>
                                        <p:tav tm="0">
                                          <p:val>
                                            <p:strVal val="#ppt_x"/>
                                          </p:val>
                                        </p:tav>
                                        <p:tav tm="100000">
                                          <p:val>
                                            <p:strVal val="#ppt_x"/>
                                          </p:val>
                                        </p:tav>
                                      </p:tavLst>
                                    </p:anim>
                                    <p:anim calcmode="lin" valueType="num">
                                      <p:cBhvr additive="base">
                                        <p:cTn id="80" dur="500" fill="hold"/>
                                        <p:tgtEl>
                                          <p:spTgt spid="51"/>
                                        </p:tgtEl>
                                        <p:attrNameLst>
                                          <p:attrName>ppt_y</p:attrName>
                                        </p:attrNameLst>
                                      </p:cBhvr>
                                      <p:tavLst>
                                        <p:tav tm="0">
                                          <p:val>
                                            <p:strVal val="1+#ppt_h/2"/>
                                          </p:val>
                                        </p:tav>
                                        <p:tav tm="100000">
                                          <p:val>
                                            <p:strVal val="#ppt_y"/>
                                          </p:val>
                                        </p:tav>
                                      </p:tavLst>
                                    </p:anim>
                                  </p:childTnLst>
                                </p:cTn>
                              </p:par>
                            </p:childTnLst>
                          </p:cTn>
                        </p:par>
                        <p:par>
                          <p:cTn id="81" fill="hold">
                            <p:stCondLst>
                              <p:cond delay="8500"/>
                            </p:stCondLst>
                            <p:childTnLst>
                              <p:par>
                                <p:cTn id="82" presetID="2" presetClass="entr" presetSubtype="1" accel="50000" decel="50000" fill="hold" nodeType="afterEffect">
                                  <p:stCondLst>
                                    <p:cond delay="0"/>
                                  </p:stCondLst>
                                  <p:childTnLst>
                                    <p:set>
                                      <p:cBhvr>
                                        <p:cTn id="83" dur="1" fill="hold">
                                          <p:stCondLst>
                                            <p:cond delay="0"/>
                                          </p:stCondLst>
                                        </p:cTn>
                                        <p:tgtEl>
                                          <p:spTgt spid="13"/>
                                        </p:tgtEl>
                                        <p:attrNameLst>
                                          <p:attrName>style.visibility</p:attrName>
                                        </p:attrNameLst>
                                      </p:cBhvr>
                                      <p:to>
                                        <p:strVal val="visible"/>
                                      </p:to>
                                    </p:set>
                                    <p:anim calcmode="lin" valueType="num">
                                      <p:cBhvr additive="base">
                                        <p:cTn id="84" dur="500" fill="hold"/>
                                        <p:tgtEl>
                                          <p:spTgt spid="13"/>
                                        </p:tgtEl>
                                        <p:attrNameLst>
                                          <p:attrName>ppt_x</p:attrName>
                                        </p:attrNameLst>
                                      </p:cBhvr>
                                      <p:tavLst>
                                        <p:tav tm="0">
                                          <p:val>
                                            <p:strVal val="#ppt_x"/>
                                          </p:val>
                                        </p:tav>
                                        <p:tav tm="100000">
                                          <p:val>
                                            <p:strVal val="#ppt_x"/>
                                          </p:val>
                                        </p:tav>
                                      </p:tavLst>
                                    </p:anim>
                                    <p:anim calcmode="lin" valueType="num">
                                      <p:cBhvr additive="base">
                                        <p:cTn id="85" dur="500" fill="hold"/>
                                        <p:tgtEl>
                                          <p:spTgt spid="13"/>
                                        </p:tgtEl>
                                        <p:attrNameLst>
                                          <p:attrName>ppt_y</p:attrName>
                                        </p:attrNameLst>
                                      </p:cBhvr>
                                      <p:tavLst>
                                        <p:tav tm="0">
                                          <p:val>
                                            <p:strVal val="0-#ppt_h/2"/>
                                          </p:val>
                                        </p:tav>
                                        <p:tav tm="100000">
                                          <p:val>
                                            <p:strVal val="#ppt_y"/>
                                          </p:val>
                                        </p:tav>
                                      </p:tavLst>
                                    </p:anim>
                                  </p:childTnLst>
                                </p:cTn>
                              </p:par>
                            </p:childTnLst>
                          </p:cTn>
                        </p:par>
                        <p:par>
                          <p:cTn id="86" fill="hold">
                            <p:stCondLst>
                              <p:cond delay="9000"/>
                            </p:stCondLst>
                            <p:childTnLst>
                              <p:par>
                                <p:cTn id="87" presetID="22" presetClass="entr" presetSubtype="1" fill="hold" grpId="0" nodeType="afterEffect">
                                  <p:stCondLst>
                                    <p:cond delay="0"/>
                                  </p:stCondLst>
                                  <p:childTnLst>
                                    <p:set>
                                      <p:cBhvr>
                                        <p:cTn id="88" dur="1" fill="hold">
                                          <p:stCondLst>
                                            <p:cond delay="0"/>
                                          </p:stCondLst>
                                        </p:cTn>
                                        <p:tgtEl>
                                          <p:spTgt spid="92"/>
                                        </p:tgtEl>
                                        <p:attrNameLst>
                                          <p:attrName>style.visibility</p:attrName>
                                        </p:attrNameLst>
                                      </p:cBhvr>
                                      <p:to>
                                        <p:strVal val="visible"/>
                                      </p:to>
                                    </p:set>
                                    <p:animEffect transition="in" filter="wipe(up)">
                                      <p:cBhvr>
                                        <p:cTn id="89" dur="500"/>
                                        <p:tgtEl>
                                          <p:spTgt spid="92"/>
                                        </p:tgtEl>
                                      </p:cBhvr>
                                    </p:animEffect>
                                  </p:childTnLst>
                                </p:cTn>
                              </p:par>
                            </p:childTnLst>
                          </p:cTn>
                        </p:par>
                        <p:par>
                          <p:cTn id="90" fill="hold">
                            <p:stCondLst>
                              <p:cond delay="9500"/>
                            </p:stCondLst>
                            <p:childTnLst>
                              <p:par>
                                <p:cTn id="91" presetID="22" presetClass="entr" presetSubtype="4" fill="hold" nodeType="afterEffect">
                                  <p:stCondLst>
                                    <p:cond delay="0"/>
                                  </p:stCondLst>
                                  <p:childTnLst>
                                    <p:set>
                                      <p:cBhvr>
                                        <p:cTn id="92" dur="1" fill="hold">
                                          <p:stCondLst>
                                            <p:cond delay="0"/>
                                          </p:stCondLst>
                                        </p:cTn>
                                        <p:tgtEl>
                                          <p:spTgt spid="17"/>
                                        </p:tgtEl>
                                        <p:attrNameLst>
                                          <p:attrName>style.visibility</p:attrName>
                                        </p:attrNameLst>
                                      </p:cBhvr>
                                      <p:to>
                                        <p:strVal val="visible"/>
                                      </p:to>
                                    </p:set>
                                    <p:animEffect transition="in" filter="wipe(down)">
                                      <p:cBhvr>
                                        <p:cTn id="9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5" grpId="0" animBg="1"/>
      <p:bldP spid="46" grpId="0" animBg="1"/>
      <p:bldP spid="48" grpId="0" animBg="1"/>
      <p:bldP spid="51" grpId="0" animBg="1"/>
      <p:bldP spid="81" grpId="0"/>
      <p:bldP spid="89" grpId="0"/>
      <p:bldP spid="90" grpId="0"/>
      <p:bldP spid="91" grpId="0"/>
      <p:bldP spid="9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19</a:t>
            </a:fld>
            <a:endParaRPr lang="en-US" dirty="0">
              <a:cs typeface="+mn-ea"/>
              <a:sym typeface="+mn-lt"/>
            </a:endParaRPr>
          </a:p>
        </p:txBody>
      </p:sp>
      <p:cxnSp>
        <p:nvCxnSpPr>
          <p:cNvPr id="23" name="Straight Connector 22"/>
          <p:cNvCxnSpPr/>
          <p:nvPr/>
        </p:nvCxnSpPr>
        <p:spPr>
          <a:xfrm rot="5400000">
            <a:off x="2536163" y="3944439"/>
            <a:ext cx="1050496" cy="2117"/>
          </a:xfrm>
          <a:prstGeom prst="line">
            <a:avLst/>
          </a:prstGeom>
          <a:ln w="19050">
            <a:solidFill>
              <a:schemeClr val="accent1"/>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9146851" y="985638"/>
            <a:ext cx="1425390" cy="338554"/>
          </a:xfrm>
          <a:prstGeom prst="rect">
            <a:avLst/>
          </a:prstGeom>
          <a:noFill/>
        </p:spPr>
        <p:txBody>
          <a:bodyPr wrap="none" rtlCol="0">
            <a:spAutoFit/>
          </a:bodyPr>
          <a:lstStyle/>
          <a:p>
            <a:pPr algn="ctr"/>
            <a:r>
              <a:rPr lang="zh-CN" altLang="en-US" sz="1600" b="1" dirty="0">
                <a:solidFill>
                  <a:schemeClr val="accent5"/>
                </a:solidFill>
                <a:cs typeface="+mn-ea"/>
                <a:sym typeface="+mn-lt"/>
              </a:rPr>
              <a:t>添加内容文本</a:t>
            </a:r>
            <a:endParaRPr lang="id-ID" sz="1600" b="1" dirty="0">
              <a:solidFill>
                <a:schemeClr val="accent5"/>
              </a:solidFill>
              <a:cs typeface="+mn-ea"/>
              <a:sym typeface="+mn-lt"/>
            </a:endParaRPr>
          </a:p>
        </p:txBody>
      </p:sp>
      <p:sp>
        <p:nvSpPr>
          <p:cNvPr id="34" name="AutoShape 15"/>
          <p:cNvSpPr>
            <a:spLocks/>
          </p:cNvSpPr>
          <p:nvPr/>
        </p:nvSpPr>
        <p:spPr bwMode="auto">
          <a:xfrm>
            <a:off x="5927494" y="2009517"/>
            <a:ext cx="1153583" cy="4106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a:defRPr/>
            </a:pPr>
            <a:r>
              <a:rPr lang="zh-CN" altLang="en-US" sz="1600" b="1" dirty="0">
                <a:solidFill>
                  <a:schemeClr val="accent3"/>
                </a:solidFill>
                <a:cs typeface="+mn-ea"/>
                <a:sym typeface="+mn-lt"/>
              </a:rPr>
              <a:t>添加内容文本</a:t>
            </a:r>
            <a:endParaRPr lang="es-ES" sz="1600" dirty="0">
              <a:solidFill>
                <a:schemeClr val="accent3"/>
              </a:solidFill>
              <a:cs typeface="+mn-ea"/>
              <a:sym typeface="+mn-lt"/>
            </a:endParaRPr>
          </a:p>
        </p:txBody>
      </p:sp>
      <p:sp>
        <p:nvSpPr>
          <p:cNvPr id="35" name="Rectangle 34"/>
          <p:cNvSpPr/>
          <p:nvPr/>
        </p:nvSpPr>
        <p:spPr>
          <a:xfrm>
            <a:off x="4106863" y="2532214"/>
            <a:ext cx="1425390" cy="338554"/>
          </a:xfrm>
          <a:prstGeom prst="rect">
            <a:avLst/>
          </a:prstGeom>
        </p:spPr>
        <p:txBody>
          <a:bodyPr wrap="none">
            <a:spAutoFit/>
          </a:bodyPr>
          <a:lstStyle/>
          <a:p>
            <a:pPr algn="ctr"/>
            <a:r>
              <a:rPr lang="zh-CN" altLang="en-US" sz="1600" b="1" dirty="0">
                <a:solidFill>
                  <a:schemeClr val="accent2"/>
                </a:solidFill>
                <a:cs typeface="+mn-ea"/>
                <a:sym typeface="+mn-lt"/>
              </a:rPr>
              <a:t>添加内容文本</a:t>
            </a:r>
            <a:endParaRPr lang="id-ID" sz="1600" b="1" dirty="0">
              <a:solidFill>
                <a:schemeClr val="accent2"/>
              </a:solidFill>
              <a:cs typeface="+mn-ea"/>
              <a:sym typeface="+mn-lt"/>
            </a:endParaRPr>
          </a:p>
        </p:txBody>
      </p:sp>
      <p:sp>
        <p:nvSpPr>
          <p:cNvPr id="36" name="Rectangle 35"/>
          <p:cNvSpPr/>
          <p:nvPr/>
        </p:nvSpPr>
        <p:spPr>
          <a:xfrm>
            <a:off x="7391869" y="1520924"/>
            <a:ext cx="1425390" cy="338554"/>
          </a:xfrm>
          <a:prstGeom prst="rect">
            <a:avLst/>
          </a:prstGeom>
        </p:spPr>
        <p:txBody>
          <a:bodyPr wrap="none">
            <a:spAutoFit/>
          </a:bodyPr>
          <a:lstStyle/>
          <a:p>
            <a:pPr algn="ctr"/>
            <a:r>
              <a:rPr lang="zh-CN" altLang="en-US" sz="1600" b="1" dirty="0">
                <a:solidFill>
                  <a:schemeClr val="accent4"/>
                </a:solidFill>
                <a:cs typeface="+mn-ea"/>
                <a:sym typeface="+mn-lt"/>
              </a:rPr>
              <a:t>添加内容文本</a:t>
            </a:r>
            <a:endParaRPr lang="en-US" sz="1600" b="1" dirty="0">
              <a:solidFill>
                <a:schemeClr val="accent4"/>
              </a:solidFill>
              <a:cs typeface="+mn-ea"/>
              <a:sym typeface="+mn-lt"/>
            </a:endParaRPr>
          </a:p>
        </p:txBody>
      </p:sp>
      <p:sp>
        <p:nvSpPr>
          <p:cNvPr id="37" name="Rectangle 36"/>
          <p:cNvSpPr/>
          <p:nvPr/>
        </p:nvSpPr>
        <p:spPr>
          <a:xfrm>
            <a:off x="2533881" y="2968724"/>
            <a:ext cx="1425390" cy="338554"/>
          </a:xfrm>
          <a:prstGeom prst="rect">
            <a:avLst/>
          </a:prstGeom>
        </p:spPr>
        <p:txBody>
          <a:bodyPr wrap="none">
            <a:spAutoFit/>
          </a:bodyPr>
          <a:lstStyle/>
          <a:p>
            <a:r>
              <a:rPr lang="zh-CN" altLang="en-US" sz="1600" b="1" dirty="0">
                <a:solidFill>
                  <a:schemeClr val="accent1"/>
                </a:solidFill>
                <a:cs typeface="+mn-ea"/>
                <a:sym typeface="+mn-lt"/>
              </a:rPr>
              <a:t>添加内容文本</a:t>
            </a:r>
            <a:endParaRPr lang="en-US" sz="1600" dirty="0">
              <a:solidFill>
                <a:schemeClr val="accent1"/>
              </a:solidFill>
              <a:cs typeface="+mn-ea"/>
              <a:sym typeface="+mn-lt"/>
            </a:endParaRPr>
          </a:p>
        </p:txBody>
      </p:sp>
      <p:sp>
        <p:nvSpPr>
          <p:cNvPr id="38" name="Freeform 37"/>
          <p:cNvSpPr>
            <a:spLocks noEditPoints="1"/>
          </p:cNvSpPr>
          <p:nvPr/>
        </p:nvSpPr>
        <p:spPr bwMode="auto">
          <a:xfrm rot="898892">
            <a:off x="824070" y="3036954"/>
            <a:ext cx="1857359" cy="1891233"/>
          </a:xfrm>
          <a:custGeom>
            <a:avLst/>
            <a:gdLst>
              <a:gd name="T0" fmla="*/ 135 w 672"/>
              <a:gd name="T1" fmla="*/ 480 h 684"/>
              <a:gd name="T2" fmla="*/ 153 w 672"/>
              <a:gd name="T3" fmla="*/ 484 h 684"/>
              <a:gd name="T4" fmla="*/ 222 w 672"/>
              <a:gd name="T5" fmla="*/ 369 h 684"/>
              <a:gd name="T6" fmla="*/ 195 w 672"/>
              <a:gd name="T7" fmla="*/ 345 h 684"/>
              <a:gd name="T8" fmla="*/ 178 w 672"/>
              <a:gd name="T9" fmla="*/ 318 h 684"/>
              <a:gd name="T10" fmla="*/ 165 w 672"/>
              <a:gd name="T11" fmla="*/ 281 h 684"/>
              <a:gd name="T12" fmla="*/ 176 w 672"/>
              <a:gd name="T13" fmla="*/ 218 h 684"/>
              <a:gd name="T14" fmla="*/ 214 w 672"/>
              <a:gd name="T15" fmla="*/ 190 h 684"/>
              <a:gd name="T16" fmla="*/ 206 w 672"/>
              <a:gd name="T17" fmla="*/ 334 h 684"/>
              <a:gd name="T18" fmla="*/ 270 w 672"/>
              <a:gd name="T19" fmla="*/ 354 h 684"/>
              <a:gd name="T20" fmla="*/ 293 w 672"/>
              <a:gd name="T21" fmla="*/ 388 h 684"/>
              <a:gd name="T22" fmla="*/ 313 w 672"/>
              <a:gd name="T23" fmla="*/ 440 h 684"/>
              <a:gd name="T24" fmla="*/ 270 w 672"/>
              <a:gd name="T25" fmla="*/ 537 h 684"/>
              <a:gd name="T26" fmla="*/ 229 w 672"/>
              <a:gd name="T27" fmla="*/ 590 h 684"/>
              <a:gd name="T28" fmla="*/ 231 w 672"/>
              <a:gd name="T29" fmla="*/ 634 h 684"/>
              <a:gd name="T30" fmla="*/ 300 w 672"/>
              <a:gd name="T31" fmla="*/ 671 h 684"/>
              <a:gd name="T32" fmla="*/ 279 w 672"/>
              <a:gd name="T33" fmla="*/ 637 h 684"/>
              <a:gd name="T34" fmla="*/ 275 w 672"/>
              <a:gd name="T35" fmla="*/ 617 h 684"/>
              <a:gd name="T36" fmla="*/ 310 w 672"/>
              <a:gd name="T37" fmla="*/ 606 h 684"/>
              <a:gd name="T38" fmla="*/ 332 w 672"/>
              <a:gd name="T39" fmla="*/ 529 h 684"/>
              <a:gd name="T40" fmla="*/ 376 w 672"/>
              <a:gd name="T41" fmla="*/ 400 h 684"/>
              <a:gd name="T42" fmla="*/ 424 w 672"/>
              <a:gd name="T43" fmla="*/ 326 h 684"/>
              <a:gd name="T44" fmla="*/ 490 w 672"/>
              <a:gd name="T45" fmla="*/ 346 h 684"/>
              <a:gd name="T46" fmla="*/ 531 w 672"/>
              <a:gd name="T47" fmla="*/ 390 h 684"/>
              <a:gd name="T48" fmla="*/ 563 w 672"/>
              <a:gd name="T49" fmla="*/ 422 h 684"/>
              <a:gd name="T50" fmla="*/ 578 w 672"/>
              <a:gd name="T51" fmla="*/ 455 h 684"/>
              <a:gd name="T52" fmla="*/ 624 w 672"/>
              <a:gd name="T53" fmla="*/ 444 h 684"/>
              <a:gd name="T54" fmla="*/ 643 w 672"/>
              <a:gd name="T55" fmla="*/ 403 h 684"/>
              <a:gd name="T56" fmla="*/ 604 w 672"/>
              <a:gd name="T57" fmla="*/ 405 h 684"/>
              <a:gd name="T58" fmla="*/ 586 w 672"/>
              <a:gd name="T59" fmla="*/ 399 h 684"/>
              <a:gd name="T60" fmla="*/ 565 w 672"/>
              <a:gd name="T61" fmla="*/ 379 h 684"/>
              <a:gd name="T62" fmla="*/ 527 w 672"/>
              <a:gd name="T63" fmla="*/ 321 h 684"/>
              <a:gd name="T64" fmla="*/ 493 w 672"/>
              <a:gd name="T65" fmla="*/ 271 h 684"/>
              <a:gd name="T66" fmla="*/ 420 w 672"/>
              <a:gd name="T67" fmla="*/ 265 h 684"/>
              <a:gd name="T68" fmla="*/ 397 w 672"/>
              <a:gd name="T69" fmla="*/ 225 h 684"/>
              <a:gd name="T70" fmla="*/ 443 w 672"/>
              <a:gd name="T71" fmla="*/ 187 h 684"/>
              <a:gd name="T72" fmla="*/ 483 w 672"/>
              <a:gd name="T73" fmla="*/ 138 h 684"/>
              <a:gd name="T74" fmla="*/ 479 w 672"/>
              <a:gd name="T75" fmla="*/ 126 h 684"/>
              <a:gd name="T76" fmla="*/ 466 w 672"/>
              <a:gd name="T77" fmla="*/ 129 h 684"/>
              <a:gd name="T78" fmla="*/ 456 w 672"/>
              <a:gd name="T79" fmla="*/ 134 h 684"/>
              <a:gd name="T80" fmla="*/ 448 w 672"/>
              <a:gd name="T81" fmla="*/ 130 h 684"/>
              <a:gd name="T82" fmla="*/ 424 w 672"/>
              <a:gd name="T83" fmla="*/ 129 h 684"/>
              <a:gd name="T84" fmla="*/ 413 w 672"/>
              <a:gd name="T85" fmla="*/ 175 h 684"/>
              <a:gd name="T86" fmla="*/ 370 w 672"/>
              <a:gd name="T87" fmla="*/ 195 h 684"/>
              <a:gd name="T88" fmla="*/ 333 w 672"/>
              <a:gd name="T89" fmla="*/ 134 h 684"/>
              <a:gd name="T90" fmla="*/ 306 w 672"/>
              <a:gd name="T91" fmla="*/ 95 h 684"/>
              <a:gd name="T92" fmla="*/ 321 w 672"/>
              <a:gd name="T93" fmla="*/ 66 h 684"/>
              <a:gd name="T94" fmla="*/ 314 w 672"/>
              <a:gd name="T95" fmla="*/ 31 h 684"/>
              <a:gd name="T96" fmla="*/ 303 w 672"/>
              <a:gd name="T97" fmla="*/ 6 h 684"/>
              <a:gd name="T98" fmla="*/ 243 w 672"/>
              <a:gd name="T99" fmla="*/ 17 h 684"/>
              <a:gd name="T100" fmla="*/ 240 w 672"/>
              <a:gd name="T101" fmla="*/ 61 h 684"/>
              <a:gd name="T102" fmla="*/ 254 w 672"/>
              <a:gd name="T103" fmla="*/ 79 h 684"/>
              <a:gd name="T104" fmla="*/ 205 w 672"/>
              <a:gd name="T105" fmla="*/ 106 h 684"/>
              <a:gd name="T106" fmla="*/ 175 w 672"/>
              <a:gd name="T107" fmla="*/ 135 h 684"/>
              <a:gd name="T108" fmla="*/ 125 w 672"/>
              <a:gd name="T109" fmla="*/ 237 h 684"/>
              <a:gd name="T110" fmla="*/ 135 w 672"/>
              <a:gd name="T111" fmla="*/ 282 h 684"/>
              <a:gd name="T112" fmla="*/ 101 w 672"/>
              <a:gd name="T113" fmla="*/ 287 h 684"/>
              <a:gd name="T114" fmla="*/ 66 w 672"/>
              <a:gd name="T115" fmla="*/ 274 h 684"/>
              <a:gd name="T116" fmla="*/ 132 w 672"/>
              <a:gd name="T117" fmla="*/ 307 h 684"/>
              <a:gd name="T118" fmla="*/ 146 w 672"/>
              <a:gd name="T119" fmla="*/ 309 h 684"/>
              <a:gd name="T120" fmla="*/ 164 w 672"/>
              <a:gd name="T121" fmla="*/ 31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2" h="684">
                <a:moveTo>
                  <a:pt x="4" y="397"/>
                </a:moveTo>
                <a:cubicBezTo>
                  <a:pt x="5" y="397"/>
                  <a:pt x="6" y="397"/>
                  <a:pt x="7" y="398"/>
                </a:cubicBezTo>
                <a:cubicBezTo>
                  <a:pt x="8" y="398"/>
                  <a:pt x="9" y="399"/>
                  <a:pt x="9" y="399"/>
                </a:cubicBezTo>
                <a:cubicBezTo>
                  <a:pt x="9" y="399"/>
                  <a:pt x="9" y="399"/>
                  <a:pt x="9" y="401"/>
                </a:cubicBezTo>
                <a:cubicBezTo>
                  <a:pt x="9" y="402"/>
                  <a:pt x="10" y="403"/>
                  <a:pt x="12" y="403"/>
                </a:cubicBezTo>
                <a:cubicBezTo>
                  <a:pt x="13" y="404"/>
                  <a:pt x="15" y="403"/>
                  <a:pt x="15" y="403"/>
                </a:cubicBezTo>
                <a:cubicBezTo>
                  <a:pt x="15" y="403"/>
                  <a:pt x="48" y="424"/>
                  <a:pt x="55" y="429"/>
                </a:cubicBezTo>
                <a:cubicBezTo>
                  <a:pt x="63" y="433"/>
                  <a:pt x="80" y="444"/>
                  <a:pt x="88" y="450"/>
                </a:cubicBezTo>
                <a:cubicBezTo>
                  <a:pt x="97" y="455"/>
                  <a:pt x="108" y="462"/>
                  <a:pt x="114" y="466"/>
                </a:cubicBezTo>
                <a:cubicBezTo>
                  <a:pt x="120" y="470"/>
                  <a:pt x="126" y="474"/>
                  <a:pt x="129" y="476"/>
                </a:cubicBezTo>
                <a:cubicBezTo>
                  <a:pt x="133" y="478"/>
                  <a:pt x="135" y="479"/>
                  <a:pt x="135" y="479"/>
                </a:cubicBezTo>
                <a:cubicBezTo>
                  <a:pt x="135" y="479"/>
                  <a:pt x="135" y="480"/>
                  <a:pt x="135" y="480"/>
                </a:cubicBezTo>
                <a:cubicBezTo>
                  <a:pt x="135" y="480"/>
                  <a:pt x="134" y="481"/>
                  <a:pt x="135" y="482"/>
                </a:cubicBezTo>
                <a:cubicBezTo>
                  <a:pt x="136" y="483"/>
                  <a:pt x="136" y="483"/>
                  <a:pt x="138" y="483"/>
                </a:cubicBezTo>
                <a:cubicBezTo>
                  <a:pt x="139" y="484"/>
                  <a:pt x="140" y="483"/>
                  <a:pt x="140" y="483"/>
                </a:cubicBezTo>
                <a:cubicBezTo>
                  <a:pt x="140" y="483"/>
                  <a:pt x="141" y="483"/>
                  <a:pt x="141" y="484"/>
                </a:cubicBezTo>
                <a:cubicBezTo>
                  <a:pt x="141" y="484"/>
                  <a:pt x="142" y="484"/>
                  <a:pt x="142" y="485"/>
                </a:cubicBezTo>
                <a:cubicBezTo>
                  <a:pt x="143" y="486"/>
                  <a:pt x="144" y="486"/>
                  <a:pt x="144" y="487"/>
                </a:cubicBezTo>
                <a:cubicBezTo>
                  <a:pt x="145" y="488"/>
                  <a:pt x="146" y="488"/>
                  <a:pt x="146" y="488"/>
                </a:cubicBezTo>
                <a:cubicBezTo>
                  <a:pt x="147" y="488"/>
                  <a:pt x="148" y="487"/>
                  <a:pt x="148" y="487"/>
                </a:cubicBezTo>
                <a:cubicBezTo>
                  <a:pt x="148" y="487"/>
                  <a:pt x="149" y="487"/>
                  <a:pt x="149" y="486"/>
                </a:cubicBezTo>
                <a:cubicBezTo>
                  <a:pt x="150" y="485"/>
                  <a:pt x="150" y="485"/>
                  <a:pt x="150" y="485"/>
                </a:cubicBezTo>
                <a:cubicBezTo>
                  <a:pt x="150" y="485"/>
                  <a:pt x="151" y="485"/>
                  <a:pt x="151" y="485"/>
                </a:cubicBezTo>
                <a:cubicBezTo>
                  <a:pt x="151" y="485"/>
                  <a:pt x="153" y="484"/>
                  <a:pt x="153" y="484"/>
                </a:cubicBezTo>
                <a:cubicBezTo>
                  <a:pt x="153" y="484"/>
                  <a:pt x="153" y="484"/>
                  <a:pt x="154" y="485"/>
                </a:cubicBezTo>
                <a:cubicBezTo>
                  <a:pt x="154" y="485"/>
                  <a:pt x="156" y="484"/>
                  <a:pt x="156" y="484"/>
                </a:cubicBezTo>
                <a:cubicBezTo>
                  <a:pt x="156" y="484"/>
                  <a:pt x="157" y="484"/>
                  <a:pt x="157" y="484"/>
                </a:cubicBezTo>
                <a:cubicBezTo>
                  <a:pt x="158" y="483"/>
                  <a:pt x="158" y="482"/>
                  <a:pt x="158" y="482"/>
                </a:cubicBezTo>
                <a:cubicBezTo>
                  <a:pt x="159" y="481"/>
                  <a:pt x="159" y="480"/>
                  <a:pt x="160" y="479"/>
                </a:cubicBezTo>
                <a:cubicBezTo>
                  <a:pt x="160" y="478"/>
                  <a:pt x="160" y="478"/>
                  <a:pt x="160" y="478"/>
                </a:cubicBezTo>
                <a:cubicBezTo>
                  <a:pt x="160" y="478"/>
                  <a:pt x="168" y="463"/>
                  <a:pt x="171" y="458"/>
                </a:cubicBezTo>
                <a:cubicBezTo>
                  <a:pt x="175" y="452"/>
                  <a:pt x="185" y="433"/>
                  <a:pt x="190" y="424"/>
                </a:cubicBezTo>
                <a:cubicBezTo>
                  <a:pt x="195" y="415"/>
                  <a:pt x="202" y="403"/>
                  <a:pt x="206" y="396"/>
                </a:cubicBezTo>
                <a:cubicBezTo>
                  <a:pt x="210" y="388"/>
                  <a:pt x="218" y="375"/>
                  <a:pt x="219" y="373"/>
                </a:cubicBezTo>
                <a:cubicBezTo>
                  <a:pt x="219" y="372"/>
                  <a:pt x="220" y="371"/>
                  <a:pt x="220" y="371"/>
                </a:cubicBezTo>
                <a:cubicBezTo>
                  <a:pt x="221" y="370"/>
                  <a:pt x="221" y="370"/>
                  <a:pt x="222" y="369"/>
                </a:cubicBezTo>
                <a:cubicBezTo>
                  <a:pt x="222" y="368"/>
                  <a:pt x="223" y="368"/>
                  <a:pt x="223" y="368"/>
                </a:cubicBezTo>
                <a:cubicBezTo>
                  <a:pt x="224" y="367"/>
                  <a:pt x="225" y="366"/>
                  <a:pt x="224" y="365"/>
                </a:cubicBezTo>
                <a:cubicBezTo>
                  <a:pt x="224" y="363"/>
                  <a:pt x="222" y="363"/>
                  <a:pt x="221" y="363"/>
                </a:cubicBezTo>
                <a:cubicBezTo>
                  <a:pt x="220" y="362"/>
                  <a:pt x="219" y="361"/>
                  <a:pt x="219" y="361"/>
                </a:cubicBezTo>
                <a:cubicBezTo>
                  <a:pt x="218" y="361"/>
                  <a:pt x="218" y="361"/>
                  <a:pt x="217" y="360"/>
                </a:cubicBezTo>
                <a:cubicBezTo>
                  <a:pt x="216" y="359"/>
                  <a:pt x="211" y="356"/>
                  <a:pt x="208" y="355"/>
                </a:cubicBezTo>
                <a:cubicBezTo>
                  <a:pt x="205" y="353"/>
                  <a:pt x="202" y="351"/>
                  <a:pt x="202" y="351"/>
                </a:cubicBezTo>
                <a:cubicBezTo>
                  <a:pt x="202" y="351"/>
                  <a:pt x="202" y="351"/>
                  <a:pt x="202" y="350"/>
                </a:cubicBezTo>
                <a:cubicBezTo>
                  <a:pt x="203" y="349"/>
                  <a:pt x="202" y="349"/>
                  <a:pt x="202" y="349"/>
                </a:cubicBezTo>
                <a:cubicBezTo>
                  <a:pt x="201" y="349"/>
                  <a:pt x="201" y="349"/>
                  <a:pt x="201" y="348"/>
                </a:cubicBezTo>
                <a:cubicBezTo>
                  <a:pt x="201" y="348"/>
                  <a:pt x="199" y="347"/>
                  <a:pt x="197" y="346"/>
                </a:cubicBezTo>
                <a:cubicBezTo>
                  <a:pt x="196" y="345"/>
                  <a:pt x="195" y="345"/>
                  <a:pt x="195" y="345"/>
                </a:cubicBezTo>
                <a:cubicBezTo>
                  <a:pt x="194" y="346"/>
                  <a:pt x="193" y="346"/>
                  <a:pt x="193" y="346"/>
                </a:cubicBezTo>
                <a:cubicBezTo>
                  <a:pt x="193" y="346"/>
                  <a:pt x="172" y="332"/>
                  <a:pt x="170" y="331"/>
                </a:cubicBezTo>
                <a:cubicBezTo>
                  <a:pt x="168" y="330"/>
                  <a:pt x="166" y="328"/>
                  <a:pt x="166" y="328"/>
                </a:cubicBezTo>
                <a:cubicBezTo>
                  <a:pt x="166" y="328"/>
                  <a:pt x="166" y="327"/>
                  <a:pt x="166" y="327"/>
                </a:cubicBezTo>
                <a:cubicBezTo>
                  <a:pt x="167" y="326"/>
                  <a:pt x="166" y="326"/>
                  <a:pt x="166" y="326"/>
                </a:cubicBezTo>
                <a:cubicBezTo>
                  <a:pt x="166" y="326"/>
                  <a:pt x="166" y="325"/>
                  <a:pt x="167" y="325"/>
                </a:cubicBezTo>
                <a:cubicBezTo>
                  <a:pt x="167" y="324"/>
                  <a:pt x="168" y="324"/>
                  <a:pt x="168" y="324"/>
                </a:cubicBezTo>
                <a:cubicBezTo>
                  <a:pt x="169" y="324"/>
                  <a:pt x="169" y="323"/>
                  <a:pt x="171" y="321"/>
                </a:cubicBezTo>
                <a:cubicBezTo>
                  <a:pt x="173" y="318"/>
                  <a:pt x="173" y="317"/>
                  <a:pt x="173" y="317"/>
                </a:cubicBezTo>
                <a:cubicBezTo>
                  <a:pt x="173" y="317"/>
                  <a:pt x="173" y="317"/>
                  <a:pt x="174" y="316"/>
                </a:cubicBezTo>
                <a:cubicBezTo>
                  <a:pt x="174" y="316"/>
                  <a:pt x="174" y="317"/>
                  <a:pt x="176" y="317"/>
                </a:cubicBezTo>
                <a:cubicBezTo>
                  <a:pt x="177" y="318"/>
                  <a:pt x="177" y="318"/>
                  <a:pt x="178" y="318"/>
                </a:cubicBezTo>
                <a:cubicBezTo>
                  <a:pt x="178" y="317"/>
                  <a:pt x="179" y="317"/>
                  <a:pt x="178" y="315"/>
                </a:cubicBezTo>
                <a:cubicBezTo>
                  <a:pt x="178" y="314"/>
                  <a:pt x="177" y="311"/>
                  <a:pt x="177" y="311"/>
                </a:cubicBezTo>
                <a:cubicBezTo>
                  <a:pt x="177" y="311"/>
                  <a:pt x="177" y="311"/>
                  <a:pt x="177" y="310"/>
                </a:cubicBezTo>
                <a:cubicBezTo>
                  <a:pt x="177" y="309"/>
                  <a:pt x="177" y="308"/>
                  <a:pt x="177" y="306"/>
                </a:cubicBezTo>
                <a:cubicBezTo>
                  <a:pt x="178" y="305"/>
                  <a:pt x="177" y="304"/>
                  <a:pt x="177" y="302"/>
                </a:cubicBezTo>
                <a:cubicBezTo>
                  <a:pt x="176" y="301"/>
                  <a:pt x="176" y="300"/>
                  <a:pt x="175" y="298"/>
                </a:cubicBezTo>
                <a:cubicBezTo>
                  <a:pt x="175" y="296"/>
                  <a:pt x="175" y="295"/>
                  <a:pt x="175" y="294"/>
                </a:cubicBezTo>
                <a:cubicBezTo>
                  <a:pt x="175" y="292"/>
                  <a:pt x="174" y="291"/>
                  <a:pt x="173" y="290"/>
                </a:cubicBezTo>
                <a:cubicBezTo>
                  <a:pt x="172" y="289"/>
                  <a:pt x="171" y="287"/>
                  <a:pt x="170" y="287"/>
                </a:cubicBezTo>
                <a:cubicBezTo>
                  <a:pt x="170" y="286"/>
                  <a:pt x="169" y="285"/>
                  <a:pt x="168" y="284"/>
                </a:cubicBezTo>
                <a:cubicBezTo>
                  <a:pt x="168" y="284"/>
                  <a:pt x="168" y="283"/>
                  <a:pt x="167" y="282"/>
                </a:cubicBezTo>
                <a:cubicBezTo>
                  <a:pt x="166" y="282"/>
                  <a:pt x="165" y="281"/>
                  <a:pt x="165" y="281"/>
                </a:cubicBezTo>
                <a:cubicBezTo>
                  <a:pt x="165" y="281"/>
                  <a:pt x="166" y="281"/>
                  <a:pt x="166" y="280"/>
                </a:cubicBezTo>
                <a:cubicBezTo>
                  <a:pt x="167" y="280"/>
                  <a:pt x="167" y="280"/>
                  <a:pt x="167" y="278"/>
                </a:cubicBezTo>
                <a:cubicBezTo>
                  <a:pt x="167" y="276"/>
                  <a:pt x="167" y="275"/>
                  <a:pt x="168" y="271"/>
                </a:cubicBezTo>
                <a:cubicBezTo>
                  <a:pt x="168" y="267"/>
                  <a:pt x="168" y="266"/>
                  <a:pt x="169" y="262"/>
                </a:cubicBezTo>
                <a:cubicBezTo>
                  <a:pt x="169" y="258"/>
                  <a:pt x="169" y="256"/>
                  <a:pt x="170" y="253"/>
                </a:cubicBezTo>
                <a:cubicBezTo>
                  <a:pt x="170" y="250"/>
                  <a:pt x="171" y="248"/>
                  <a:pt x="171" y="245"/>
                </a:cubicBezTo>
                <a:cubicBezTo>
                  <a:pt x="172" y="242"/>
                  <a:pt x="172" y="241"/>
                  <a:pt x="172" y="240"/>
                </a:cubicBezTo>
                <a:cubicBezTo>
                  <a:pt x="172" y="238"/>
                  <a:pt x="172" y="237"/>
                  <a:pt x="172" y="235"/>
                </a:cubicBezTo>
                <a:cubicBezTo>
                  <a:pt x="172" y="234"/>
                  <a:pt x="172" y="233"/>
                  <a:pt x="172" y="231"/>
                </a:cubicBezTo>
                <a:cubicBezTo>
                  <a:pt x="172" y="229"/>
                  <a:pt x="173" y="228"/>
                  <a:pt x="173" y="227"/>
                </a:cubicBezTo>
                <a:cubicBezTo>
                  <a:pt x="174" y="225"/>
                  <a:pt x="174" y="224"/>
                  <a:pt x="175" y="223"/>
                </a:cubicBezTo>
                <a:cubicBezTo>
                  <a:pt x="175" y="222"/>
                  <a:pt x="176" y="221"/>
                  <a:pt x="176" y="218"/>
                </a:cubicBezTo>
                <a:cubicBezTo>
                  <a:pt x="177" y="216"/>
                  <a:pt x="177" y="215"/>
                  <a:pt x="177" y="213"/>
                </a:cubicBezTo>
                <a:cubicBezTo>
                  <a:pt x="178" y="211"/>
                  <a:pt x="177" y="209"/>
                  <a:pt x="177" y="209"/>
                </a:cubicBezTo>
                <a:cubicBezTo>
                  <a:pt x="177" y="209"/>
                  <a:pt x="178" y="209"/>
                  <a:pt x="179" y="208"/>
                </a:cubicBezTo>
                <a:cubicBezTo>
                  <a:pt x="180" y="206"/>
                  <a:pt x="181" y="205"/>
                  <a:pt x="183" y="202"/>
                </a:cubicBezTo>
                <a:cubicBezTo>
                  <a:pt x="185" y="200"/>
                  <a:pt x="186" y="199"/>
                  <a:pt x="187" y="198"/>
                </a:cubicBezTo>
                <a:cubicBezTo>
                  <a:pt x="188" y="197"/>
                  <a:pt x="188" y="196"/>
                  <a:pt x="189" y="195"/>
                </a:cubicBezTo>
                <a:cubicBezTo>
                  <a:pt x="192" y="193"/>
                  <a:pt x="194" y="191"/>
                  <a:pt x="198" y="188"/>
                </a:cubicBezTo>
                <a:cubicBezTo>
                  <a:pt x="202" y="185"/>
                  <a:pt x="205" y="182"/>
                  <a:pt x="207" y="180"/>
                </a:cubicBezTo>
                <a:cubicBezTo>
                  <a:pt x="209" y="178"/>
                  <a:pt x="210" y="178"/>
                  <a:pt x="210" y="178"/>
                </a:cubicBezTo>
                <a:cubicBezTo>
                  <a:pt x="210" y="178"/>
                  <a:pt x="210" y="178"/>
                  <a:pt x="211" y="180"/>
                </a:cubicBezTo>
                <a:cubicBezTo>
                  <a:pt x="211" y="181"/>
                  <a:pt x="212" y="182"/>
                  <a:pt x="212" y="184"/>
                </a:cubicBezTo>
                <a:cubicBezTo>
                  <a:pt x="213" y="185"/>
                  <a:pt x="213" y="187"/>
                  <a:pt x="214" y="190"/>
                </a:cubicBezTo>
                <a:cubicBezTo>
                  <a:pt x="214" y="192"/>
                  <a:pt x="214" y="194"/>
                  <a:pt x="213" y="199"/>
                </a:cubicBezTo>
                <a:cubicBezTo>
                  <a:pt x="213" y="204"/>
                  <a:pt x="212" y="208"/>
                  <a:pt x="211" y="212"/>
                </a:cubicBezTo>
                <a:cubicBezTo>
                  <a:pt x="211" y="217"/>
                  <a:pt x="210" y="221"/>
                  <a:pt x="210" y="222"/>
                </a:cubicBezTo>
                <a:cubicBezTo>
                  <a:pt x="209" y="223"/>
                  <a:pt x="209" y="224"/>
                  <a:pt x="208" y="226"/>
                </a:cubicBezTo>
                <a:cubicBezTo>
                  <a:pt x="206" y="228"/>
                  <a:pt x="205" y="229"/>
                  <a:pt x="204" y="231"/>
                </a:cubicBezTo>
                <a:cubicBezTo>
                  <a:pt x="204" y="233"/>
                  <a:pt x="204" y="235"/>
                  <a:pt x="204" y="242"/>
                </a:cubicBezTo>
                <a:cubicBezTo>
                  <a:pt x="204" y="248"/>
                  <a:pt x="203" y="260"/>
                  <a:pt x="203" y="268"/>
                </a:cubicBezTo>
                <a:cubicBezTo>
                  <a:pt x="203" y="276"/>
                  <a:pt x="203" y="283"/>
                  <a:pt x="202" y="290"/>
                </a:cubicBezTo>
                <a:cubicBezTo>
                  <a:pt x="202" y="297"/>
                  <a:pt x="202" y="304"/>
                  <a:pt x="202" y="309"/>
                </a:cubicBezTo>
                <a:cubicBezTo>
                  <a:pt x="202" y="314"/>
                  <a:pt x="202" y="320"/>
                  <a:pt x="202" y="324"/>
                </a:cubicBezTo>
                <a:cubicBezTo>
                  <a:pt x="202" y="327"/>
                  <a:pt x="202" y="330"/>
                  <a:pt x="202" y="332"/>
                </a:cubicBezTo>
                <a:cubicBezTo>
                  <a:pt x="202" y="333"/>
                  <a:pt x="204" y="333"/>
                  <a:pt x="206" y="334"/>
                </a:cubicBezTo>
                <a:cubicBezTo>
                  <a:pt x="209" y="334"/>
                  <a:pt x="211" y="335"/>
                  <a:pt x="212" y="335"/>
                </a:cubicBezTo>
                <a:cubicBezTo>
                  <a:pt x="213" y="335"/>
                  <a:pt x="213" y="336"/>
                  <a:pt x="213" y="337"/>
                </a:cubicBezTo>
                <a:cubicBezTo>
                  <a:pt x="214" y="337"/>
                  <a:pt x="213" y="338"/>
                  <a:pt x="214" y="340"/>
                </a:cubicBezTo>
                <a:cubicBezTo>
                  <a:pt x="214" y="341"/>
                  <a:pt x="217" y="342"/>
                  <a:pt x="220" y="343"/>
                </a:cubicBezTo>
                <a:cubicBezTo>
                  <a:pt x="222" y="344"/>
                  <a:pt x="224" y="345"/>
                  <a:pt x="225" y="346"/>
                </a:cubicBezTo>
                <a:cubicBezTo>
                  <a:pt x="226" y="346"/>
                  <a:pt x="226" y="346"/>
                  <a:pt x="227" y="348"/>
                </a:cubicBezTo>
                <a:cubicBezTo>
                  <a:pt x="228" y="350"/>
                  <a:pt x="230" y="351"/>
                  <a:pt x="233" y="352"/>
                </a:cubicBezTo>
                <a:cubicBezTo>
                  <a:pt x="236" y="353"/>
                  <a:pt x="238" y="354"/>
                  <a:pt x="241" y="355"/>
                </a:cubicBezTo>
                <a:cubicBezTo>
                  <a:pt x="244" y="356"/>
                  <a:pt x="248" y="357"/>
                  <a:pt x="251" y="358"/>
                </a:cubicBezTo>
                <a:cubicBezTo>
                  <a:pt x="254" y="359"/>
                  <a:pt x="255" y="359"/>
                  <a:pt x="258" y="359"/>
                </a:cubicBezTo>
                <a:cubicBezTo>
                  <a:pt x="260" y="360"/>
                  <a:pt x="262" y="359"/>
                  <a:pt x="265" y="358"/>
                </a:cubicBezTo>
                <a:cubicBezTo>
                  <a:pt x="268" y="356"/>
                  <a:pt x="269" y="355"/>
                  <a:pt x="270" y="354"/>
                </a:cubicBezTo>
                <a:cubicBezTo>
                  <a:pt x="270" y="354"/>
                  <a:pt x="271" y="353"/>
                  <a:pt x="271" y="353"/>
                </a:cubicBezTo>
                <a:cubicBezTo>
                  <a:pt x="271" y="353"/>
                  <a:pt x="271" y="354"/>
                  <a:pt x="273" y="356"/>
                </a:cubicBezTo>
                <a:cubicBezTo>
                  <a:pt x="274" y="357"/>
                  <a:pt x="276" y="358"/>
                  <a:pt x="277" y="359"/>
                </a:cubicBezTo>
                <a:cubicBezTo>
                  <a:pt x="277" y="359"/>
                  <a:pt x="277" y="359"/>
                  <a:pt x="278" y="360"/>
                </a:cubicBezTo>
                <a:cubicBezTo>
                  <a:pt x="278" y="361"/>
                  <a:pt x="279" y="361"/>
                  <a:pt x="280" y="363"/>
                </a:cubicBezTo>
                <a:cubicBezTo>
                  <a:pt x="281" y="365"/>
                  <a:pt x="282" y="364"/>
                  <a:pt x="283" y="365"/>
                </a:cubicBezTo>
                <a:cubicBezTo>
                  <a:pt x="284" y="365"/>
                  <a:pt x="285" y="366"/>
                  <a:pt x="285" y="367"/>
                </a:cubicBezTo>
                <a:cubicBezTo>
                  <a:pt x="286" y="368"/>
                  <a:pt x="284" y="368"/>
                  <a:pt x="284" y="370"/>
                </a:cubicBezTo>
                <a:cubicBezTo>
                  <a:pt x="284" y="373"/>
                  <a:pt x="286" y="375"/>
                  <a:pt x="287" y="376"/>
                </a:cubicBezTo>
                <a:cubicBezTo>
                  <a:pt x="288" y="377"/>
                  <a:pt x="289" y="378"/>
                  <a:pt x="289" y="379"/>
                </a:cubicBezTo>
                <a:cubicBezTo>
                  <a:pt x="289" y="379"/>
                  <a:pt x="289" y="380"/>
                  <a:pt x="290" y="380"/>
                </a:cubicBezTo>
                <a:cubicBezTo>
                  <a:pt x="290" y="382"/>
                  <a:pt x="291" y="384"/>
                  <a:pt x="293" y="388"/>
                </a:cubicBezTo>
                <a:cubicBezTo>
                  <a:pt x="295" y="392"/>
                  <a:pt x="296" y="396"/>
                  <a:pt x="298" y="399"/>
                </a:cubicBezTo>
                <a:cubicBezTo>
                  <a:pt x="299" y="402"/>
                  <a:pt x="300" y="406"/>
                  <a:pt x="302" y="410"/>
                </a:cubicBezTo>
                <a:cubicBezTo>
                  <a:pt x="303" y="411"/>
                  <a:pt x="304" y="413"/>
                  <a:pt x="305" y="414"/>
                </a:cubicBezTo>
                <a:cubicBezTo>
                  <a:pt x="305" y="415"/>
                  <a:pt x="306" y="417"/>
                  <a:pt x="307" y="418"/>
                </a:cubicBezTo>
                <a:cubicBezTo>
                  <a:pt x="308" y="420"/>
                  <a:pt x="308" y="421"/>
                  <a:pt x="309" y="423"/>
                </a:cubicBezTo>
                <a:cubicBezTo>
                  <a:pt x="310" y="425"/>
                  <a:pt x="311" y="426"/>
                  <a:pt x="311" y="426"/>
                </a:cubicBezTo>
                <a:cubicBezTo>
                  <a:pt x="312" y="427"/>
                  <a:pt x="311" y="428"/>
                  <a:pt x="311" y="429"/>
                </a:cubicBezTo>
                <a:cubicBezTo>
                  <a:pt x="311" y="430"/>
                  <a:pt x="312" y="431"/>
                  <a:pt x="312" y="431"/>
                </a:cubicBezTo>
                <a:cubicBezTo>
                  <a:pt x="312" y="432"/>
                  <a:pt x="312" y="432"/>
                  <a:pt x="312" y="434"/>
                </a:cubicBezTo>
                <a:cubicBezTo>
                  <a:pt x="312" y="436"/>
                  <a:pt x="313" y="437"/>
                  <a:pt x="313" y="437"/>
                </a:cubicBezTo>
                <a:cubicBezTo>
                  <a:pt x="313" y="438"/>
                  <a:pt x="314" y="439"/>
                  <a:pt x="314" y="439"/>
                </a:cubicBezTo>
                <a:cubicBezTo>
                  <a:pt x="314" y="439"/>
                  <a:pt x="314" y="439"/>
                  <a:pt x="313" y="440"/>
                </a:cubicBezTo>
                <a:cubicBezTo>
                  <a:pt x="312" y="441"/>
                  <a:pt x="311" y="442"/>
                  <a:pt x="310" y="443"/>
                </a:cubicBezTo>
                <a:cubicBezTo>
                  <a:pt x="308" y="445"/>
                  <a:pt x="307" y="448"/>
                  <a:pt x="308" y="450"/>
                </a:cubicBezTo>
                <a:cubicBezTo>
                  <a:pt x="308" y="452"/>
                  <a:pt x="309" y="453"/>
                  <a:pt x="309" y="453"/>
                </a:cubicBezTo>
                <a:cubicBezTo>
                  <a:pt x="309" y="453"/>
                  <a:pt x="308" y="455"/>
                  <a:pt x="306" y="458"/>
                </a:cubicBezTo>
                <a:cubicBezTo>
                  <a:pt x="304" y="461"/>
                  <a:pt x="302" y="465"/>
                  <a:pt x="300" y="469"/>
                </a:cubicBezTo>
                <a:cubicBezTo>
                  <a:pt x="298" y="473"/>
                  <a:pt x="296" y="478"/>
                  <a:pt x="295" y="480"/>
                </a:cubicBezTo>
                <a:cubicBezTo>
                  <a:pt x="295" y="481"/>
                  <a:pt x="294" y="481"/>
                  <a:pt x="293" y="482"/>
                </a:cubicBezTo>
                <a:cubicBezTo>
                  <a:pt x="292" y="484"/>
                  <a:pt x="290" y="486"/>
                  <a:pt x="288" y="488"/>
                </a:cubicBezTo>
                <a:cubicBezTo>
                  <a:pt x="287" y="490"/>
                  <a:pt x="284" y="497"/>
                  <a:pt x="282" y="502"/>
                </a:cubicBezTo>
                <a:cubicBezTo>
                  <a:pt x="280" y="507"/>
                  <a:pt x="278" y="517"/>
                  <a:pt x="277" y="521"/>
                </a:cubicBezTo>
                <a:cubicBezTo>
                  <a:pt x="276" y="526"/>
                  <a:pt x="275" y="529"/>
                  <a:pt x="274" y="531"/>
                </a:cubicBezTo>
                <a:cubicBezTo>
                  <a:pt x="272" y="533"/>
                  <a:pt x="272" y="535"/>
                  <a:pt x="270" y="537"/>
                </a:cubicBezTo>
                <a:cubicBezTo>
                  <a:pt x="268" y="539"/>
                  <a:pt x="264" y="542"/>
                  <a:pt x="261" y="546"/>
                </a:cubicBezTo>
                <a:cubicBezTo>
                  <a:pt x="259" y="550"/>
                  <a:pt x="256" y="553"/>
                  <a:pt x="254" y="556"/>
                </a:cubicBezTo>
                <a:cubicBezTo>
                  <a:pt x="253" y="559"/>
                  <a:pt x="251" y="562"/>
                  <a:pt x="249" y="565"/>
                </a:cubicBezTo>
                <a:cubicBezTo>
                  <a:pt x="248" y="567"/>
                  <a:pt x="246" y="570"/>
                  <a:pt x="245" y="573"/>
                </a:cubicBezTo>
                <a:cubicBezTo>
                  <a:pt x="243" y="576"/>
                  <a:pt x="243" y="577"/>
                  <a:pt x="243" y="577"/>
                </a:cubicBezTo>
                <a:cubicBezTo>
                  <a:pt x="243" y="577"/>
                  <a:pt x="242" y="577"/>
                  <a:pt x="242" y="577"/>
                </a:cubicBezTo>
                <a:cubicBezTo>
                  <a:pt x="242" y="576"/>
                  <a:pt x="241" y="578"/>
                  <a:pt x="240" y="580"/>
                </a:cubicBezTo>
                <a:cubicBezTo>
                  <a:pt x="239" y="582"/>
                  <a:pt x="239" y="583"/>
                  <a:pt x="238" y="585"/>
                </a:cubicBezTo>
                <a:cubicBezTo>
                  <a:pt x="237" y="586"/>
                  <a:pt x="237" y="587"/>
                  <a:pt x="237" y="587"/>
                </a:cubicBezTo>
                <a:cubicBezTo>
                  <a:pt x="237" y="587"/>
                  <a:pt x="237" y="587"/>
                  <a:pt x="236" y="588"/>
                </a:cubicBezTo>
                <a:cubicBezTo>
                  <a:pt x="235" y="588"/>
                  <a:pt x="233" y="588"/>
                  <a:pt x="231" y="589"/>
                </a:cubicBezTo>
                <a:cubicBezTo>
                  <a:pt x="230" y="589"/>
                  <a:pt x="229" y="590"/>
                  <a:pt x="229" y="590"/>
                </a:cubicBezTo>
                <a:cubicBezTo>
                  <a:pt x="229" y="590"/>
                  <a:pt x="229" y="590"/>
                  <a:pt x="228" y="591"/>
                </a:cubicBezTo>
                <a:cubicBezTo>
                  <a:pt x="227" y="591"/>
                  <a:pt x="225" y="592"/>
                  <a:pt x="222" y="594"/>
                </a:cubicBezTo>
                <a:cubicBezTo>
                  <a:pt x="219" y="597"/>
                  <a:pt x="217" y="600"/>
                  <a:pt x="217" y="600"/>
                </a:cubicBezTo>
                <a:cubicBezTo>
                  <a:pt x="217" y="600"/>
                  <a:pt x="217" y="600"/>
                  <a:pt x="216" y="601"/>
                </a:cubicBezTo>
                <a:cubicBezTo>
                  <a:pt x="216" y="601"/>
                  <a:pt x="215" y="601"/>
                  <a:pt x="214" y="603"/>
                </a:cubicBezTo>
                <a:cubicBezTo>
                  <a:pt x="212" y="604"/>
                  <a:pt x="211" y="604"/>
                  <a:pt x="210" y="606"/>
                </a:cubicBezTo>
                <a:cubicBezTo>
                  <a:pt x="208" y="608"/>
                  <a:pt x="209" y="611"/>
                  <a:pt x="210" y="615"/>
                </a:cubicBezTo>
                <a:cubicBezTo>
                  <a:pt x="211" y="618"/>
                  <a:pt x="213" y="620"/>
                  <a:pt x="217" y="625"/>
                </a:cubicBezTo>
                <a:cubicBezTo>
                  <a:pt x="220" y="629"/>
                  <a:pt x="224" y="633"/>
                  <a:pt x="226" y="635"/>
                </a:cubicBezTo>
                <a:cubicBezTo>
                  <a:pt x="227" y="636"/>
                  <a:pt x="228" y="637"/>
                  <a:pt x="228" y="637"/>
                </a:cubicBezTo>
                <a:cubicBezTo>
                  <a:pt x="228" y="637"/>
                  <a:pt x="229" y="636"/>
                  <a:pt x="229" y="635"/>
                </a:cubicBezTo>
                <a:cubicBezTo>
                  <a:pt x="230" y="634"/>
                  <a:pt x="231" y="634"/>
                  <a:pt x="231" y="634"/>
                </a:cubicBezTo>
                <a:cubicBezTo>
                  <a:pt x="231" y="634"/>
                  <a:pt x="231" y="635"/>
                  <a:pt x="233" y="638"/>
                </a:cubicBezTo>
                <a:cubicBezTo>
                  <a:pt x="236" y="641"/>
                  <a:pt x="238" y="646"/>
                  <a:pt x="238" y="646"/>
                </a:cubicBezTo>
                <a:cubicBezTo>
                  <a:pt x="238" y="646"/>
                  <a:pt x="238" y="646"/>
                  <a:pt x="240" y="649"/>
                </a:cubicBezTo>
                <a:cubicBezTo>
                  <a:pt x="240" y="650"/>
                  <a:pt x="242" y="653"/>
                  <a:pt x="243" y="655"/>
                </a:cubicBezTo>
                <a:cubicBezTo>
                  <a:pt x="245" y="658"/>
                  <a:pt x="247" y="660"/>
                  <a:pt x="248" y="661"/>
                </a:cubicBezTo>
                <a:cubicBezTo>
                  <a:pt x="254" y="667"/>
                  <a:pt x="259" y="670"/>
                  <a:pt x="266" y="674"/>
                </a:cubicBezTo>
                <a:cubicBezTo>
                  <a:pt x="274" y="679"/>
                  <a:pt x="281" y="681"/>
                  <a:pt x="285" y="682"/>
                </a:cubicBezTo>
                <a:cubicBezTo>
                  <a:pt x="289" y="683"/>
                  <a:pt x="291" y="684"/>
                  <a:pt x="293" y="683"/>
                </a:cubicBezTo>
                <a:cubicBezTo>
                  <a:pt x="294" y="683"/>
                  <a:pt x="296" y="682"/>
                  <a:pt x="298" y="681"/>
                </a:cubicBezTo>
                <a:cubicBezTo>
                  <a:pt x="299" y="679"/>
                  <a:pt x="299" y="677"/>
                  <a:pt x="299" y="676"/>
                </a:cubicBezTo>
                <a:cubicBezTo>
                  <a:pt x="299" y="675"/>
                  <a:pt x="299" y="675"/>
                  <a:pt x="299" y="674"/>
                </a:cubicBezTo>
                <a:cubicBezTo>
                  <a:pt x="300" y="673"/>
                  <a:pt x="300" y="673"/>
                  <a:pt x="300" y="671"/>
                </a:cubicBezTo>
                <a:cubicBezTo>
                  <a:pt x="300" y="668"/>
                  <a:pt x="299" y="667"/>
                  <a:pt x="297" y="665"/>
                </a:cubicBezTo>
                <a:cubicBezTo>
                  <a:pt x="296" y="662"/>
                  <a:pt x="293" y="660"/>
                  <a:pt x="292" y="658"/>
                </a:cubicBezTo>
                <a:cubicBezTo>
                  <a:pt x="290" y="656"/>
                  <a:pt x="289" y="655"/>
                  <a:pt x="288" y="653"/>
                </a:cubicBezTo>
                <a:cubicBezTo>
                  <a:pt x="288" y="652"/>
                  <a:pt x="287" y="652"/>
                  <a:pt x="287" y="651"/>
                </a:cubicBezTo>
                <a:cubicBezTo>
                  <a:pt x="286" y="651"/>
                  <a:pt x="286" y="650"/>
                  <a:pt x="285" y="649"/>
                </a:cubicBezTo>
                <a:cubicBezTo>
                  <a:pt x="285" y="649"/>
                  <a:pt x="284" y="648"/>
                  <a:pt x="283" y="648"/>
                </a:cubicBezTo>
                <a:cubicBezTo>
                  <a:pt x="282" y="647"/>
                  <a:pt x="282" y="646"/>
                  <a:pt x="282" y="645"/>
                </a:cubicBezTo>
                <a:cubicBezTo>
                  <a:pt x="282" y="644"/>
                  <a:pt x="281" y="643"/>
                  <a:pt x="281" y="643"/>
                </a:cubicBezTo>
                <a:cubicBezTo>
                  <a:pt x="280" y="643"/>
                  <a:pt x="280" y="641"/>
                  <a:pt x="280" y="641"/>
                </a:cubicBezTo>
                <a:cubicBezTo>
                  <a:pt x="280" y="640"/>
                  <a:pt x="280" y="640"/>
                  <a:pt x="280" y="639"/>
                </a:cubicBezTo>
                <a:cubicBezTo>
                  <a:pt x="279" y="639"/>
                  <a:pt x="279" y="638"/>
                  <a:pt x="279" y="638"/>
                </a:cubicBezTo>
                <a:cubicBezTo>
                  <a:pt x="279" y="638"/>
                  <a:pt x="279" y="637"/>
                  <a:pt x="279" y="637"/>
                </a:cubicBezTo>
                <a:cubicBezTo>
                  <a:pt x="279" y="636"/>
                  <a:pt x="279" y="636"/>
                  <a:pt x="279" y="636"/>
                </a:cubicBezTo>
                <a:cubicBezTo>
                  <a:pt x="278" y="635"/>
                  <a:pt x="278" y="634"/>
                  <a:pt x="278" y="634"/>
                </a:cubicBezTo>
                <a:cubicBezTo>
                  <a:pt x="278" y="633"/>
                  <a:pt x="278" y="633"/>
                  <a:pt x="278" y="632"/>
                </a:cubicBezTo>
                <a:cubicBezTo>
                  <a:pt x="278" y="632"/>
                  <a:pt x="278" y="632"/>
                  <a:pt x="277" y="631"/>
                </a:cubicBezTo>
                <a:cubicBezTo>
                  <a:pt x="277" y="631"/>
                  <a:pt x="277" y="630"/>
                  <a:pt x="277" y="629"/>
                </a:cubicBezTo>
                <a:cubicBezTo>
                  <a:pt x="277" y="628"/>
                  <a:pt x="277" y="628"/>
                  <a:pt x="277" y="628"/>
                </a:cubicBezTo>
                <a:cubicBezTo>
                  <a:pt x="277" y="627"/>
                  <a:pt x="277" y="627"/>
                  <a:pt x="276" y="627"/>
                </a:cubicBezTo>
                <a:cubicBezTo>
                  <a:pt x="276" y="627"/>
                  <a:pt x="276" y="624"/>
                  <a:pt x="275" y="624"/>
                </a:cubicBezTo>
                <a:cubicBezTo>
                  <a:pt x="276" y="623"/>
                  <a:pt x="276" y="623"/>
                  <a:pt x="275" y="623"/>
                </a:cubicBezTo>
                <a:cubicBezTo>
                  <a:pt x="275" y="623"/>
                  <a:pt x="275" y="622"/>
                  <a:pt x="275" y="621"/>
                </a:cubicBezTo>
                <a:cubicBezTo>
                  <a:pt x="274" y="620"/>
                  <a:pt x="274" y="620"/>
                  <a:pt x="274" y="620"/>
                </a:cubicBezTo>
                <a:cubicBezTo>
                  <a:pt x="275" y="617"/>
                  <a:pt x="275" y="617"/>
                  <a:pt x="275" y="617"/>
                </a:cubicBezTo>
                <a:cubicBezTo>
                  <a:pt x="275" y="617"/>
                  <a:pt x="275" y="617"/>
                  <a:pt x="275" y="617"/>
                </a:cubicBezTo>
                <a:cubicBezTo>
                  <a:pt x="275" y="617"/>
                  <a:pt x="276" y="617"/>
                  <a:pt x="276" y="616"/>
                </a:cubicBezTo>
                <a:cubicBezTo>
                  <a:pt x="276" y="615"/>
                  <a:pt x="275" y="614"/>
                  <a:pt x="274" y="614"/>
                </a:cubicBezTo>
                <a:cubicBezTo>
                  <a:pt x="274" y="613"/>
                  <a:pt x="274" y="613"/>
                  <a:pt x="273" y="612"/>
                </a:cubicBezTo>
                <a:cubicBezTo>
                  <a:pt x="273" y="611"/>
                  <a:pt x="272" y="610"/>
                  <a:pt x="272" y="610"/>
                </a:cubicBezTo>
                <a:cubicBezTo>
                  <a:pt x="273" y="607"/>
                  <a:pt x="273" y="607"/>
                  <a:pt x="273" y="607"/>
                </a:cubicBezTo>
                <a:cubicBezTo>
                  <a:pt x="273" y="607"/>
                  <a:pt x="276" y="607"/>
                  <a:pt x="279" y="608"/>
                </a:cubicBezTo>
                <a:cubicBezTo>
                  <a:pt x="280" y="609"/>
                  <a:pt x="282" y="609"/>
                  <a:pt x="283" y="609"/>
                </a:cubicBezTo>
                <a:cubicBezTo>
                  <a:pt x="284" y="609"/>
                  <a:pt x="285" y="609"/>
                  <a:pt x="287" y="609"/>
                </a:cubicBezTo>
                <a:cubicBezTo>
                  <a:pt x="290" y="610"/>
                  <a:pt x="294" y="609"/>
                  <a:pt x="298" y="609"/>
                </a:cubicBezTo>
                <a:cubicBezTo>
                  <a:pt x="301" y="609"/>
                  <a:pt x="304" y="608"/>
                  <a:pt x="307" y="607"/>
                </a:cubicBezTo>
                <a:cubicBezTo>
                  <a:pt x="310" y="607"/>
                  <a:pt x="310" y="607"/>
                  <a:pt x="310" y="606"/>
                </a:cubicBezTo>
                <a:cubicBezTo>
                  <a:pt x="310" y="604"/>
                  <a:pt x="311" y="603"/>
                  <a:pt x="311" y="600"/>
                </a:cubicBezTo>
                <a:cubicBezTo>
                  <a:pt x="311" y="597"/>
                  <a:pt x="311" y="596"/>
                  <a:pt x="311" y="596"/>
                </a:cubicBezTo>
                <a:cubicBezTo>
                  <a:pt x="311" y="595"/>
                  <a:pt x="310" y="595"/>
                  <a:pt x="310" y="595"/>
                </a:cubicBezTo>
                <a:cubicBezTo>
                  <a:pt x="310" y="595"/>
                  <a:pt x="310" y="594"/>
                  <a:pt x="309" y="592"/>
                </a:cubicBezTo>
                <a:cubicBezTo>
                  <a:pt x="309" y="590"/>
                  <a:pt x="309" y="587"/>
                  <a:pt x="309" y="582"/>
                </a:cubicBezTo>
                <a:cubicBezTo>
                  <a:pt x="308" y="577"/>
                  <a:pt x="308" y="573"/>
                  <a:pt x="308" y="570"/>
                </a:cubicBezTo>
                <a:cubicBezTo>
                  <a:pt x="308" y="567"/>
                  <a:pt x="308" y="567"/>
                  <a:pt x="308" y="567"/>
                </a:cubicBezTo>
                <a:cubicBezTo>
                  <a:pt x="308" y="567"/>
                  <a:pt x="309" y="565"/>
                  <a:pt x="311" y="560"/>
                </a:cubicBezTo>
                <a:cubicBezTo>
                  <a:pt x="313" y="556"/>
                  <a:pt x="314" y="554"/>
                  <a:pt x="315" y="551"/>
                </a:cubicBezTo>
                <a:cubicBezTo>
                  <a:pt x="316" y="549"/>
                  <a:pt x="316" y="549"/>
                  <a:pt x="317" y="548"/>
                </a:cubicBezTo>
                <a:cubicBezTo>
                  <a:pt x="318" y="547"/>
                  <a:pt x="317" y="547"/>
                  <a:pt x="321" y="542"/>
                </a:cubicBezTo>
                <a:cubicBezTo>
                  <a:pt x="324" y="537"/>
                  <a:pt x="327" y="535"/>
                  <a:pt x="332" y="529"/>
                </a:cubicBezTo>
                <a:cubicBezTo>
                  <a:pt x="337" y="524"/>
                  <a:pt x="343" y="516"/>
                  <a:pt x="346" y="513"/>
                </a:cubicBezTo>
                <a:cubicBezTo>
                  <a:pt x="349" y="509"/>
                  <a:pt x="356" y="501"/>
                  <a:pt x="360" y="496"/>
                </a:cubicBezTo>
                <a:cubicBezTo>
                  <a:pt x="363" y="493"/>
                  <a:pt x="365" y="490"/>
                  <a:pt x="367" y="488"/>
                </a:cubicBezTo>
                <a:cubicBezTo>
                  <a:pt x="369" y="486"/>
                  <a:pt x="369" y="485"/>
                  <a:pt x="370" y="484"/>
                </a:cubicBezTo>
                <a:cubicBezTo>
                  <a:pt x="372" y="480"/>
                  <a:pt x="372" y="480"/>
                  <a:pt x="373" y="478"/>
                </a:cubicBezTo>
                <a:cubicBezTo>
                  <a:pt x="373" y="477"/>
                  <a:pt x="374" y="477"/>
                  <a:pt x="375" y="473"/>
                </a:cubicBezTo>
                <a:cubicBezTo>
                  <a:pt x="376" y="469"/>
                  <a:pt x="376" y="467"/>
                  <a:pt x="376" y="466"/>
                </a:cubicBezTo>
                <a:cubicBezTo>
                  <a:pt x="376" y="464"/>
                  <a:pt x="377" y="464"/>
                  <a:pt x="377" y="460"/>
                </a:cubicBezTo>
                <a:cubicBezTo>
                  <a:pt x="377" y="457"/>
                  <a:pt x="377" y="454"/>
                  <a:pt x="378" y="449"/>
                </a:cubicBezTo>
                <a:cubicBezTo>
                  <a:pt x="378" y="445"/>
                  <a:pt x="378" y="436"/>
                  <a:pt x="377" y="429"/>
                </a:cubicBezTo>
                <a:cubicBezTo>
                  <a:pt x="377" y="422"/>
                  <a:pt x="377" y="420"/>
                  <a:pt x="377" y="414"/>
                </a:cubicBezTo>
                <a:cubicBezTo>
                  <a:pt x="376" y="408"/>
                  <a:pt x="376" y="405"/>
                  <a:pt x="376" y="400"/>
                </a:cubicBezTo>
                <a:cubicBezTo>
                  <a:pt x="375" y="395"/>
                  <a:pt x="375" y="391"/>
                  <a:pt x="375" y="386"/>
                </a:cubicBezTo>
                <a:cubicBezTo>
                  <a:pt x="375" y="380"/>
                  <a:pt x="374" y="377"/>
                  <a:pt x="374" y="373"/>
                </a:cubicBezTo>
                <a:cubicBezTo>
                  <a:pt x="374" y="369"/>
                  <a:pt x="374" y="367"/>
                  <a:pt x="374" y="364"/>
                </a:cubicBezTo>
                <a:cubicBezTo>
                  <a:pt x="373" y="361"/>
                  <a:pt x="373" y="360"/>
                  <a:pt x="374" y="358"/>
                </a:cubicBezTo>
                <a:cubicBezTo>
                  <a:pt x="374" y="355"/>
                  <a:pt x="375" y="351"/>
                  <a:pt x="375" y="346"/>
                </a:cubicBezTo>
                <a:cubicBezTo>
                  <a:pt x="376" y="340"/>
                  <a:pt x="376" y="338"/>
                  <a:pt x="376" y="338"/>
                </a:cubicBezTo>
                <a:cubicBezTo>
                  <a:pt x="376" y="338"/>
                  <a:pt x="379" y="338"/>
                  <a:pt x="382" y="337"/>
                </a:cubicBezTo>
                <a:cubicBezTo>
                  <a:pt x="385" y="337"/>
                  <a:pt x="386" y="337"/>
                  <a:pt x="387" y="337"/>
                </a:cubicBezTo>
                <a:cubicBezTo>
                  <a:pt x="389" y="337"/>
                  <a:pt x="395" y="336"/>
                  <a:pt x="400" y="335"/>
                </a:cubicBezTo>
                <a:cubicBezTo>
                  <a:pt x="405" y="334"/>
                  <a:pt x="407" y="333"/>
                  <a:pt x="409" y="332"/>
                </a:cubicBezTo>
                <a:cubicBezTo>
                  <a:pt x="410" y="331"/>
                  <a:pt x="411" y="332"/>
                  <a:pt x="415" y="330"/>
                </a:cubicBezTo>
                <a:cubicBezTo>
                  <a:pt x="418" y="329"/>
                  <a:pt x="421" y="328"/>
                  <a:pt x="424" y="326"/>
                </a:cubicBezTo>
                <a:cubicBezTo>
                  <a:pt x="428" y="325"/>
                  <a:pt x="429" y="325"/>
                  <a:pt x="435" y="323"/>
                </a:cubicBezTo>
                <a:cubicBezTo>
                  <a:pt x="440" y="322"/>
                  <a:pt x="446" y="320"/>
                  <a:pt x="446" y="320"/>
                </a:cubicBezTo>
                <a:cubicBezTo>
                  <a:pt x="446" y="320"/>
                  <a:pt x="447" y="321"/>
                  <a:pt x="448" y="321"/>
                </a:cubicBezTo>
                <a:cubicBezTo>
                  <a:pt x="449" y="321"/>
                  <a:pt x="450" y="321"/>
                  <a:pt x="453" y="321"/>
                </a:cubicBezTo>
                <a:cubicBezTo>
                  <a:pt x="456" y="322"/>
                  <a:pt x="458" y="322"/>
                  <a:pt x="460" y="322"/>
                </a:cubicBezTo>
                <a:cubicBezTo>
                  <a:pt x="462" y="322"/>
                  <a:pt x="464" y="323"/>
                  <a:pt x="464" y="323"/>
                </a:cubicBezTo>
                <a:cubicBezTo>
                  <a:pt x="464" y="323"/>
                  <a:pt x="465" y="323"/>
                  <a:pt x="465" y="324"/>
                </a:cubicBezTo>
                <a:cubicBezTo>
                  <a:pt x="465" y="325"/>
                  <a:pt x="466" y="327"/>
                  <a:pt x="466" y="329"/>
                </a:cubicBezTo>
                <a:cubicBezTo>
                  <a:pt x="467" y="330"/>
                  <a:pt x="468" y="330"/>
                  <a:pt x="470" y="331"/>
                </a:cubicBezTo>
                <a:cubicBezTo>
                  <a:pt x="473" y="331"/>
                  <a:pt x="476" y="332"/>
                  <a:pt x="476" y="332"/>
                </a:cubicBezTo>
                <a:cubicBezTo>
                  <a:pt x="476" y="332"/>
                  <a:pt x="476" y="333"/>
                  <a:pt x="479" y="336"/>
                </a:cubicBezTo>
                <a:cubicBezTo>
                  <a:pt x="481" y="339"/>
                  <a:pt x="484" y="341"/>
                  <a:pt x="490" y="346"/>
                </a:cubicBezTo>
                <a:cubicBezTo>
                  <a:pt x="492" y="348"/>
                  <a:pt x="494" y="350"/>
                  <a:pt x="495" y="351"/>
                </a:cubicBezTo>
                <a:cubicBezTo>
                  <a:pt x="497" y="353"/>
                  <a:pt x="499" y="354"/>
                  <a:pt x="499" y="354"/>
                </a:cubicBezTo>
                <a:cubicBezTo>
                  <a:pt x="499" y="354"/>
                  <a:pt x="498" y="355"/>
                  <a:pt x="498" y="358"/>
                </a:cubicBezTo>
                <a:cubicBezTo>
                  <a:pt x="498" y="361"/>
                  <a:pt x="498" y="362"/>
                  <a:pt x="498" y="362"/>
                </a:cubicBezTo>
                <a:cubicBezTo>
                  <a:pt x="498" y="363"/>
                  <a:pt x="497" y="363"/>
                  <a:pt x="497" y="364"/>
                </a:cubicBezTo>
                <a:cubicBezTo>
                  <a:pt x="497" y="365"/>
                  <a:pt x="498" y="366"/>
                  <a:pt x="500" y="367"/>
                </a:cubicBezTo>
                <a:cubicBezTo>
                  <a:pt x="502" y="368"/>
                  <a:pt x="503" y="369"/>
                  <a:pt x="504" y="370"/>
                </a:cubicBezTo>
                <a:cubicBezTo>
                  <a:pt x="506" y="371"/>
                  <a:pt x="508" y="373"/>
                  <a:pt x="509" y="374"/>
                </a:cubicBezTo>
                <a:cubicBezTo>
                  <a:pt x="511" y="376"/>
                  <a:pt x="513" y="377"/>
                  <a:pt x="514" y="378"/>
                </a:cubicBezTo>
                <a:cubicBezTo>
                  <a:pt x="515" y="380"/>
                  <a:pt x="515" y="379"/>
                  <a:pt x="517" y="381"/>
                </a:cubicBezTo>
                <a:cubicBezTo>
                  <a:pt x="519" y="382"/>
                  <a:pt x="524" y="386"/>
                  <a:pt x="526" y="388"/>
                </a:cubicBezTo>
                <a:cubicBezTo>
                  <a:pt x="529" y="389"/>
                  <a:pt x="531" y="390"/>
                  <a:pt x="531" y="390"/>
                </a:cubicBezTo>
                <a:cubicBezTo>
                  <a:pt x="531" y="390"/>
                  <a:pt x="531" y="391"/>
                  <a:pt x="531" y="392"/>
                </a:cubicBezTo>
                <a:cubicBezTo>
                  <a:pt x="531" y="394"/>
                  <a:pt x="532" y="395"/>
                  <a:pt x="533" y="396"/>
                </a:cubicBezTo>
                <a:cubicBezTo>
                  <a:pt x="533" y="396"/>
                  <a:pt x="533" y="397"/>
                  <a:pt x="534" y="398"/>
                </a:cubicBezTo>
                <a:cubicBezTo>
                  <a:pt x="536" y="399"/>
                  <a:pt x="538" y="401"/>
                  <a:pt x="541" y="403"/>
                </a:cubicBezTo>
                <a:cubicBezTo>
                  <a:pt x="543" y="404"/>
                  <a:pt x="543" y="404"/>
                  <a:pt x="544" y="404"/>
                </a:cubicBezTo>
                <a:cubicBezTo>
                  <a:pt x="545" y="404"/>
                  <a:pt x="546" y="405"/>
                  <a:pt x="548" y="405"/>
                </a:cubicBezTo>
                <a:cubicBezTo>
                  <a:pt x="549" y="405"/>
                  <a:pt x="551" y="405"/>
                  <a:pt x="551" y="405"/>
                </a:cubicBezTo>
                <a:cubicBezTo>
                  <a:pt x="551" y="405"/>
                  <a:pt x="552" y="407"/>
                  <a:pt x="554" y="409"/>
                </a:cubicBezTo>
                <a:cubicBezTo>
                  <a:pt x="555" y="410"/>
                  <a:pt x="557" y="413"/>
                  <a:pt x="558" y="414"/>
                </a:cubicBezTo>
                <a:cubicBezTo>
                  <a:pt x="559" y="416"/>
                  <a:pt x="559" y="416"/>
                  <a:pt x="560" y="417"/>
                </a:cubicBezTo>
                <a:cubicBezTo>
                  <a:pt x="561" y="417"/>
                  <a:pt x="561" y="419"/>
                  <a:pt x="562" y="420"/>
                </a:cubicBezTo>
                <a:cubicBezTo>
                  <a:pt x="563" y="421"/>
                  <a:pt x="562" y="421"/>
                  <a:pt x="563" y="422"/>
                </a:cubicBezTo>
                <a:cubicBezTo>
                  <a:pt x="564" y="422"/>
                  <a:pt x="564" y="423"/>
                  <a:pt x="564" y="424"/>
                </a:cubicBezTo>
                <a:cubicBezTo>
                  <a:pt x="565" y="424"/>
                  <a:pt x="565" y="425"/>
                  <a:pt x="565" y="425"/>
                </a:cubicBezTo>
                <a:cubicBezTo>
                  <a:pt x="565" y="426"/>
                  <a:pt x="566" y="426"/>
                  <a:pt x="566" y="427"/>
                </a:cubicBezTo>
                <a:cubicBezTo>
                  <a:pt x="566" y="428"/>
                  <a:pt x="567" y="428"/>
                  <a:pt x="567" y="429"/>
                </a:cubicBezTo>
                <a:cubicBezTo>
                  <a:pt x="567" y="429"/>
                  <a:pt x="568" y="430"/>
                  <a:pt x="568" y="431"/>
                </a:cubicBezTo>
                <a:cubicBezTo>
                  <a:pt x="569" y="432"/>
                  <a:pt x="569" y="433"/>
                  <a:pt x="570" y="435"/>
                </a:cubicBezTo>
                <a:cubicBezTo>
                  <a:pt x="571" y="437"/>
                  <a:pt x="571" y="438"/>
                  <a:pt x="571" y="438"/>
                </a:cubicBezTo>
                <a:cubicBezTo>
                  <a:pt x="571" y="438"/>
                  <a:pt x="571" y="438"/>
                  <a:pt x="570" y="438"/>
                </a:cubicBezTo>
                <a:cubicBezTo>
                  <a:pt x="570" y="439"/>
                  <a:pt x="571" y="440"/>
                  <a:pt x="571" y="440"/>
                </a:cubicBezTo>
                <a:cubicBezTo>
                  <a:pt x="571" y="440"/>
                  <a:pt x="571" y="440"/>
                  <a:pt x="571" y="441"/>
                </a:cubicBezTo>
                <a:cubicBezTo>
                  <a:pt x="571" y="442"/>
                  <a:pt x="571" y="443"/>
                  <a:pt x="572" y="446"/>
                </a:cubicBezTo>
                <a:cubicBezTo>
                  <a:pt x="573" y="448"/>
                  <a:pt x="576" y="452"/>
                  <a:pt x="578" y="455"/>
                </a:cubicBezTo>
                <a:cubicBezTo>
                  <a:pt x="581" y="458"/>
                  <a:pt x="583" y="459"/>
                  <a:pt x="583" y="459"/>
                </a:cubicBezTo>
                <a:cubicBezTo>
                  <a:pt x="583" y="459"/>
                  <a:pt x="582" y="459"/>
                  <a:pt x="582" y="460"/>
                </a:cubicBezTo>
                <a:cubicBezTo>
                  <a:pt x="582" y="461"/>
                  <a:pt x="582" y="461"/>
                  <a:pt x="583" y="462"/>
                </a:cubicBezTo>
                <a:cubicBezTo>
                  <a:pt x="584" y="464"/>
                  <a:pt x="585" y="465"/>
                  <a:pt x="586" y="466"/>
                </a:cubicBezTo>
                <a:cubicBezTo>
                  <a:pt x="587" y="468"/>
                  <a:pt x="588" y="468"/>
                  <a:pt x="590" y="468"/>
                </a:cubicBezTo>
                <a:cubicBezTo>
                  <a:pt x="591" y="468"/>
                  <a:pt x="592" y="467"/>
                  <a:pt x="593" y="466"/>
                </a:cubicBezTo>
                <a:cubicBezTo>
                  <a:pt x="595" y="466"/>
                  <a:pt x="596" y="465"/>
                  <a:pt x="598" y="463"/>
                </a:cubicBezTo>
                <a:cubicBezTo>
                  <a:pt x="602" y="461"/>
                  <a:pt x="609" y="456"/>
                  <a:pt x="611" y="455"/>
                </a:cubicBezTo>
                <a:cubicBezTo>
                  <a:pt x="613" y="453"/>
                  <a:pt x="613" y="453"/>
                  <a:pt x="613" y="452"/>
                </a:cubicBezTo>
                <a:cubicBezTo>
                  <a:pt x="613" y="451"/>
                  <a:pt x="614" y="449"/>
                  <a:pt x="614" y="449"/>
                </a:cubicBezTo>
                <a:cubicBezTo>
                  <a:pt x="614" y="448"/>
                  <a:pt x="617" y="447"/>
                  <a:pt x="620" y="446"/>
                </a:cubicBezTo>
                <a:cubicBezTo>
                  <a:pt x="622" y="445"/>
                  <a:pt x="623" y="444"/>
                  <a:pt x="624" y="444"/>
                </a:cubicBezTo>
                <a:cubicBezTo>
                  <a:pt x="625" y="444"/>
                  <a:pt x="625" y="444"/>
                  <a:pt x="630" y="441"/>
                </a:cubicBezTo>
                <a:cubicBezTo>
                  <a:pt x="635" y="439"/>
                  <a:pt x="639" y="435"/>
                  <a:pt x="645" y="430"/>
                </a:cubicBezTo>
                <a:cubicBezTo>
                  <a:pt x="652" y="424"/>
                  <a:pt x="656" y="419"/>
                  <a:pt x="662" y="411"/>
                </a:cubicBezTo>
                <a:cubicBezTo>
                  <a:pt x="668" y="404"/>
                  <a:pt x="671" y="398"/>
                  <a:pt x="672" y="396"/>
                </a:cubicBezTo>
                <a:cubicBezTo>
                  <a:pt x="672" y="395"/>
                  <a:pt x="671" y="394"/>
                  <a:pt x="670" y="394"/>
                </a:cubicBezTo>
                <a:cubicBezTo>
                  <a:pt x="670" y="393"/>
                  <a:pt x="668" y="394"/>
                  <a:pt x="668" y="394"/>
                </a:cubicBezTo>
                <a:cubicBezTo>
                  <a:pt x="668" y="394"/>
                  <a:pt x="668" y="394"/>
                  <a:pt x="668" y="393"/>
                </a:cubicBezTo>
                <a:cubicBezTo>
                  <a:pt x="667" y="392"/>
                  <a:pt x="666" y="391"/>
                  <a:pt x="663" y="392"/>
                </a:cubicBezTo>
                <a:cubicBezTo>
                  <a:pt x="661" y="392"/>
                  <a:pt x="659" y="393"/>
                  <a:pt x="656" y="395"/>
                </a:cubicBezTo>
                <a:cubicBezTo>
                  <a:pt x="653" y="397"/>
                  <a:pt x="652" y="398"/>
                  <a:pt x="650" y="399"/>
                </a:cubicBezTo>
                <a:cubicBezTo>
                  <a:pt x="649" y="399"/>
                  <a:pt x="647" y="400"/>
                  <a:pt x="646" y="401"/>
                </a:cubicBezTo>
                <a:cubicBezTo>
                  <a:pt x="645" y="401"/>
                  <a:pt x="645" y="401"/>
                  <a:pt x="643" y="403"/>
                </a:cubicBezTo>
                <a:cubicBezTo>
                  <a:pt x="642" y="404"/>
                  <a:pt x="641" y="404"/>
                  <a:pt x="640" y="404"/>
                </a:cubicBezTo>
                <a:cubicBezTo>
                  <a:pt x="639" y="404"/>
                  <a:pt x="636" y="405"/>
                  <a:pt x="634" y="405"/>
                </a:cubicBezTo>
                <a:cubicBezTo>
                  <a:pt x="632" y="406"/>
                  <a:pt x="631" y="406"/>
                  <a:pt x="630" y="406"/>
                </a:cubicBezTo>
                <a:cubicBezTo>
                  <a:pt x="629" y="406"/>
                  <a:pt x="629" y="406"/>
                  <a:pt x="627" y="406"/>
                </a:cubicBezTo>
                <a:cubicBezTo>
                  <a:pt x="626" y="406"/>
                  <a:pt x="625" y="406"/>
                  <a:pt x="624" y="406"/>
                </a:cubicBezTo>
                <a:cubicBezTo>
                  <a:pt x="623" y="406"/>
                  <a:pt x="622" y="406"/>
                  <a:pt x="622" y="405"/>
                </a:cubicBezTo>
                <a:cubicBezTo>
                  <a:pt x="621" y="405"/>
                  <a:pt x="620" y="405"/>
                  <a:pt x="620" y="406"/>
                </a:cubicBezTo>
                <a:cubicBezTo>
                  <a:pt x="619" y="406"/>
                  <a:pt x="618" y="406"/>
                  <a:pt x="618" y="405"/>
                </a:cubicBezTo>
                <a:cubicBezTo>
                  <a:pt x="617" y="405"/>
                  <a:pt x="617" y="405"/>
                  <a:pt x="616" y="405"/>
                </a:cubicBezTo>
                <a:cubicBezTo>
                  <a:pt x="615" y="406"/>
                  <a:pt x="614" y="405"/>
                  <a:pt x="612" y="404"/>
                </a:cubicBezTo>
                <a:cubicBezTo>
                  <a:pt x="609" y="404"/>
                  <a:pt x="608" y="404"/>
                  <a:pt x="606" y="404"/>
                </a:cubicBezTo>
                <a:cubicBezTo>
                  <a:pt x="606" y="404"/>
                  <a:pt x="605" y="404"/>
                  <a:pt x="604" y="405"/>
                </a:cubicBezTo>
                <a:cubicBezTo>
                  <a:pt x="604" y="405"/>
                  <a:pt x="604" y="405"/>
                  <a:pt x="603" y="405"/>
                </a:cubicBezTo>
                <a:cubicBezTo>
                  <a:pt x="603" y="404"/>
                  <a:pt x="602" y="404"/>
                  <a:pt x="601" y="405"/>
                </a:cubicBezTo>
                <a:cubicBezTo>
                  <a:pt x="600" y="405"/>
                  <a:pt x="601" y="405"/>
                  <a:pt x="601" y="405"/>
                </a:cubicBezTo>
                <a:cubicBezTo>
                  <a:pt x="601" y="405"/>
                  <a:pt x="601" y="405"/>
                  <a:pt x="600" y="406"/>
                </a:cubicBezTo>
                <a:cubicBezTo>
                  <a:pt x="599" y="406"/>
                  <a:pt x="599" y="406"/>
                  <a:pt x="599" y="406"/>
                </a:cubicBezTo>
                <a:cubicBezTo>
                  <a:pt x="598" y="405"/>
                  <a:pt x="598" y="405"/>
                  <a:pt x="598" y="405"/>
                </a:cubicBezTo>
                <a:cubicBezTo>
                  <a:pt x="597" y="405"/>
                  <a:pt x="597" y="405"/>
                  <a:pt x="597" y="405"/>
                </a:cubicBezTo>
                <a:cubicBezTo>
                  <a:pt x="596" y="405"/>
                  <a:pt x="596" y="404"/>
                  <a:pt x="594" y="404"/>
                </a:cubicBezTo>
                <a:cubicBezTo>
                  <a:pt x="593" y="403"/>
                  <a:pt x="592" y="403"/>
                  <a:pt x="592" y="403"/>
                </a:cubicBezTo>
                <a:cubicBezTo>
                  <a:pt x="592" y="402"/>
                  <a:pt x="592" y="402"/>
                  <a:pt x="591" y="402"/>
                </a:cubicBezTo>
                <a:cubicBezTo>
                  <a:pt x="590" y="402"/>
                  <a:pt x="589" y="401"/>
                  <a:pt x="588" y="401"/>
                </a:cubicBezTo>
                <a:cubicBezTo>
                  <a:pt x="587" y="400"/>
                  <a:pt x="587" y="400"/>
                  <a:pt x="586" y="399"/>
                </a:cubicBezTo>
                <a:cubicBezTo>
                  <a:pt x="585" y="399"/>
                  <a:pt x="586" y="399"/>
                  <a:pt x="584" y="398"/>
                </a:cubicBezTo>
                <a:cubicBezTo>
                  <a:pt x="583" y="398"/>
                  <a:pt x="583" y="397"/>
                  <a:pt x="583" y="397"/>
                </a:cubicBezTo>
                <a:cubicBezTo>
                  <a:pt x="582" y="397"/>
                  <a:pt x="582" y="397"/>
                  <a:pt x="582" y="396"/>
                </a:cubicBezTo>
                <a:cubicBezTo>
                  <a:pt x="582" y="395"/>
                  <a:pt x="581" y="396"/>
                  <a:pt x="580" y="395"/>
                </a:cubicBezTo>
                <a:cubicBezTo>
                  <a:pt x="579" y="395"/>
                  <a:pt x="579" y="394"/>
                  <a:pt x="578" y="394"/>
                </a:cubicBezTo>
                <a:cubicBezTo>
                  <a:pt x="577" y="393"/>
                  <a:pt x="577" y="392"/>
                  <a:pt x="576" y="392"/>
                </a:cubicBezTo>
                <a:cubicBezTo>
                  <a:pt x="576" y="392"/>
                  <a:pt x="575" y="391"/>
                  <a:pt x="575" y="391"/>
                </a:cubicBezTo>
                <a:cubicBezTo>
                  <a:pt x="575" y="391"/>
                  <a:pt x="575" y="390"/>
                  <a:pt x="574" y="390"/>
                </a:cubicBezTo>
                <a:cubicBezTo>
                  <a:pt x="573" y="390"/>
                  <a:pt x="572" y="388"/>
                  <a:pt x="571" y="387"/>
                </a:cubicBezTo>
                <a:cubicBezTo>
                  <a:pt x="569" y="386"/>
                  <a:pt x="569" y="385"/>
                  <a:pt x="569" y="385"/>
                </a:cubicBezTo>
                <a:cubicBezTo>
                  <a:pt x="569" y="385"/>
                  <a:pt x="569" y="384"/>
                  <a:pt x="568" y="383"/>
                </a:cubicBezTo>
                <a:cubicBezTo>
                  <a:pt x="567" y="383"/>
                  <a:pt x="566" y="381"/>
                  <a:pt x="565" y="379"/>
                </a:cubicBezTo>
                <a:cubicBezTo>
                  <a:pt x="564" y="378"/>
                  <a:pt x="563" y="378"/>
                  <a:pt x="562" y="377"/>
                </a:cubicBezTo>
                <a:cubicBezTo>
                  <a:pt x="561" y="375"/>
                  <a:pt x="560" y="373"/>
                  <a:pt x="560" y="373"/>
                </a:cubicBezTo>
                <a:cubicBezTo>
                  <a:pt x="559" y="373"/>
                  <a:pt x="559" y="373"/>
                  <a:pt x="559" y="372"/>
                </a:cubicBezTo>
                <a:cubicBezTo>
                  <a:pt x="558" y="371"/>
                  <a:pt x="555" y="369"/>
                  <a:pt x="555" y="368"/>
                </a:cubicBezTo>
                <a:cubicBezTo>
                  <a:pt x="554" y="366"/>
                  <a:pt x="553" y="365"/>
                  <a:pt x="552" y="364"/>
                </a:cubicBezTo>
                <a:cubicBezTo>
                  <a:pt x="552" y="363"/>
                  <a:pt x="551" y="362"/>
                  <a:pt x="550" y="360"/>
                </a:cubicBezTo>
                <a:cubicBezTo>
                  <a:pt x="548" y="357"/>
                  <a:pt x="548" y="356"/>
                  <a:pt x="547" y="356"/>
                </a:cubicBezTo>
                <a:cubicBezTo>
                  <a:pt x="546" y="355"/>
                  <a:pt x="544" y="351"/>
                  <a:pt x="542" y="348"/>
                </a:cubicBezTo>
                <a:cubicBezTo>
                  <a:pt x="541" y="345"/>
                  <a:pt x="538" y="342"/>
                  <a:pt x="537" y="339"/>
                </a:cubicBezTo>
                <a:cubicBezTo>
                  <a:pt x="536" y="338"/>
                  <a:pt x="535" y="336"/>
                  <a:pt x="534" y="334"/>
                </a:cubicBezTo>
                <a:cubicBezTo>
                  <a:pt x="533" y="332"/>
                  <a:pt x="532" y="330"/>
                  <a:pt x="531" y="330"/>
                </a:cubicBezTo>
                <a:cubicBezTo>
                  <a:pt x="531" y="329"/>
                  <a:pt x="531" y="328"/>
                  <a:pt x="527" y="321"/>
                </a:cubicBezTo>
                <a:cubicBezTo>
                  <a:pt x="526" y="320"/>
                  <a:pt x="526" y="318"/>
                  <a:pt x="525" y="317"/>
                </a:cubicBezTo>
                <a:cubicBezTo>
                  <a:pt x="524" y="316"/>
                  <a:pt x="524" y="315"/>
                  <a:pt x="523" y="314"/>
                </a:cubicBezTo>
                <a:cubicBezTo>
                  <a:pt x="522" y="311"/>
                  <a:pt x="520" y="309"/>
                  <a:pt x="519" y="307"/>
                </a:cubicBezTo>
                <a:cubicBezTo>
                  <a:pt x="518" y="304"/>
                  <a:pt x="516" y="301"/>
                  <a:pt x="515" y="299"/>
                </a:cubicBezTo>
                <a:cubicBezTo>
                  <a:pt x="513" y="296"/>
                  <a:pt x="513" y="295"/>
                  <a:pt x="513" y="295"/>
                </a:cubicBezTo>
                <a:cubicBezTo>
                  <a:pt x="513" y="295"/>
                  <a:pt x="513" y="294"/>
                  <a:pt x="512" y="291"/>
                </a:cubicBezTo>
                <a:cubicBezTo>
                  <a:pt x="512" y="288"/>
                  <a:pt x="510" y="286"/>
                  <a:pt x="508" y="283"/>
                </a:cubicBezTo>
                <a:cubicBezTo>
                  <a:pt x="507" y="280"/>
                  <a:pt x="504" y="279"/>
                  <a:pt x="504" y="279"/>
                </a:cubicBezTo>
                <a:cubicBezTo>
                  <a:pt x="504" y="279"/>
                  <a:pt x="503" y="277"/>
                  <a:pt x="501" y="275"/>
                </a:cubicBezTo>
                <a:cubicBezTo>
                  <a:pt x="500" y="273"/>
                  <a:pt x="499" y="273"/>
                  <a:pt x="498" y="273"/>
                </a:cubicBezTo>
                <a:cubicBezTo>
                  <a:pt x="497" y="272"/>
                  <a:pt x="497" y="272"/>
                  <a:pt x="496" y="272"/>
                </a:cubicBezTo>
                <a:cubicBezTo>
                  <a:pt x="495" y="272"/>
                  <a:pt x="494" y="272"/>
                  <a:pt x="493" y="271"/>
                </a:cubicBezTo>
                <a:cubicBezTo>
                  <a:pt x="491" y="270"/>
                  <a:pt x="487" y="270"/>
                  <a:pt x="486" y="270"/>
                </a:cubicBezTo>
                <a:cubicBezTo>
                  <a:pt x="484" y="270"/>
                  <a:pt x="483" y="269"/>
                  <a:pt x="482" y="268"/>
                </a:cubicBezTo>
                <a:cubicBezTo>
                  <a:pt x="480" y="268"/>
                  <a:pt x="478" y="268"/>
                  <a:pt x="477" y="267"/>
                </a:cubicBezTo>
                <a:cubicBezTo>
                  <a:pt x="475" y="267"/>
                  <a:pt x="474" y="267"/>
                  <a:pt x="471" y="267"/>
                </a:cubicBezTo>
                <a:cubicBezTo>
                  <a:pt x="468" y="267"/>
                  <a:pt x="465" y="266"/>
                  <a:pt x="462" y="266"/>
                </a:cubicBezTo>
                <a:cubicBezTo>
                  <a:pt x="460" y="266"/>
                  <a:pt x="458" y="266"/>
                  <a:pt x="456" y="266"/>
                </a:cubicBezTo>
                <a:cubicBezTo>
                  <a:pt x="453" y="265"/>
                  <a:pt x="452" y="266"/>
                  <a:pt x="449" y="266"/>
                </a:cubicBezTo>
                <a:cubicBezTo>
                  <a:pt x="447" y="266"/>
                  <a:pt x="446" y="266"/>
                  <a:pt x="444" y="266"/>
                </a:cubicBezTo>
                <a:cubicBezTo>
                  <a:pt x="441" y="266"/>
                  <a:pt x="438" y="266"/>
                  <a:pt x="435" y="266"/>
                </a:cubicBezTo>
                <a:cubicBezTo>
                  <a:pt x="431" y="266"/>
                  <a:pt x="424" y="266"/>
                  <a:pt x="424" y="266"/>
                </a:cubicBezTo>
                <a:cubicBezTo>
                  <a:pt x="424" y="266"/>
                  <a:pt x="424" y="266"/>
                  <a:pt x="423" y="266"/>
                </a:cubicBezTo>
                <a:cubicBezTo>
                  <a:pt x="422" y="265"/>
                  <a:pt x="422" y="265"/>
                  <a:pt x="420" y="265"/>
                </a:cubicBezTo>
                <a:cubicBezTo>
                  <a:pt x="418" y="265"/>
                  <a:pt x="415" y="265"/>
                  <a:pt x="410" y="264"/>
                </a:cubicBezTo>
                <a:cubicBezTo>
                  <a:pt x="405" y="264"/>
                  <a:pt x="400" y="263"/>
                  <a:pt x="395" y="262"/>
                </a:cubicBezTo>
                <a:cubicBezTo>
                  <a:pt x="393" y="262"/>
                  <a:pt x="391" y="261"/>
                  <a:pt x="389" y="261"/>
                </a:cubicBezTo>
                <a:cubicBezTo>
                  <a:pt x="388" y="261"/>
                  <a:pt x="386" y="261"/>
                  <a:pt x="385" y="260"/>
                </a:cubicBezTo>
                <a:cubicBezTo>
                  <a:pt x="383" y="260"/>
                  <a:pt x="381" y="260"/>
                  <a:pt x="381" y="260"/>
                </a:cubicBezTo>
                <a:cubicBezTo>
                  <a:pt x="381" y="260"/>
                  <a:pt x="381" y="259"/>
                  <a:pt x="382" y="257"/>
                </a:cubicBezTo>
                <a:cubicBezTo>
                  <a:pt x="382" y="255"/>
                  <a:pt x="382" y="253"/>
                  <a:pt x="383" y="251"/>
                </a:cubicBezTo>
                <a:cubicBezTo>
                  <a:pt x="383" y="248"/>
                  <a:pt x="383" y="247"/>
                  <a:pt x="381" y="244"/>
                </a:cubicBezTo>
                <a:cubicBezTo>
                  <a:pt x="379" y="240"/>
                  <a:pt x="377" y="237"/>
                  <a:pt x="377" y="237"/>
                </a:cubicBezTo>
                <a:cubicBezTo>
                  <a:pt x="377" y="237"/>
                  <a:pt x="378" y="237"/>
                  <a:pt x="379" y="236"/>
                </a:cubicBezTo>
                <a:cubicBezTo>
                  <a:pt x="380" y="235"/>
                  <a:pt x="382" y="233"/>
                  <a:pt x="386" y="231"/>
                </a:cubicBezTo>
                <a:cubicBezTo>
                  <a:pt x="390" y="228"/>
                  <a:pt x="394" y="226"/>
                  <a:pt x="397" y="225"/>
                </a:cubicBezTo>
                <a:cubicBezTo>
                  <a:pt x="400" y="223"/>
                  <a:pt x="403" y="222"/>
                  <a:pt x="406" y="221"/>
                </a:cubicBezTo>
                <a:cubicBezTo>
                  <a:pt x="409" y="220"/>
                  <a:pt x="410" y="220"/>
                  <a:pt x="415" y="218"/>
                </a:cubicBezTo>
                <a:cubicBezTo>
                  <a:pt x="419" y="215"/>
                  <a:pt x="422" y="214"/>
                  <a:pt x="426" y="213"/>
                </a:cubicBezTo>
                <a:cubicBezTo>
                  <a:pt x="429" y="211"/>
                  <a:pt x="433" y="210"/>
                  <a:pt x="435" y="209"/>
                </a:cubicBezTo>
                <a:cubicBezTo>
                  <a:pt x="438" y="208"/>
                  <a:pt x="441" y="207"/>
                  <a:pt x="442" y="206"/>
                </a:cubicBezTo>
                <a:cubicBezTo>
                  <a:pt x="443" y="206"/>
                  <a:pt x="444" y="206"/>
                  <a:pt x="443" y="206"/>
                </a:cubicBezTo>
                <a:cubicBezTo>
                  <a:pt x="443" y="205"/>
                  <a:pt x="443" y="205"/>
                  <a:pt x="443" y="203"/>
                </a:cubicBezTo>
                <a:cubicBezTo>
                  <a:pt x="442" y="201"/>
                  <a:pt x="442" y="199"/>
                  <a:pt x="441" y="197"/>
                </a:cubicBezTo>
                <a:cubicBezTo>
                  <a:pt x="441" y="194"/>
                  <a:pt x="440" y="192"/>
                  <a:pt x="440" y="192"/>
                </a:cubicBezTo>
                <a:cubicBezTo>
                  <a:pt x="440" y="192"/>
                  <a:pt x="441" y="191"/>
                  <a:pt x="441" y="191"/>
                </a:cubicBezTo>
                <a:cubicBezTo>
                  <a:pt x="441" y="191"/>
                  <a:pt x="442" y="190"/>
                  <a:pt x="442" y="190"/>
                </a:cubicBezTo>
                <a:cubicBezTo>
                  <a:pt x="443" y="189"/>
                  <a:pt x="443" y="188"/>
                  <a:pt x="443" y="187"/>
                </a:cubicBezTo>
                <a:cubicBezTo>
                  <a:pt x="443" y="187"/>
                  <a:pt x="443" y="187"/>
                  <a:pt x="443" y="185"/>
                </a:cubicBezTo>
                <a:cubicBezTo>
                  <a:pt x="443" y="183"/>
                  <a:pt x="443" y="180"/>
                  <a:pt x="443" y="180"/>
                </a:cubicBezTo>
                <a:cubicBezTo>
                  <a:pt x="443" y="180"/>
                  <a:pt x="447" y="178"/>
                  <a:pt x="450" y="176"/>
                </a:cubicBezTo>
                <a:cubicBezTo>
                  <a:pt x="454" y="173"/>
                  <a:pt x="455" y="172"/>
                  <a:pt x="458" y="170"/>
                </a:cubicBezTo>
                <a:cubicBezTo>
                  <a:pt x="461" y="167"/>
                  <a:pt x="462" y="165"/>
                  <a:pt x="464" y="163"/>
                </a:cubicBezTo>
                <a:cubicBezTo>
                  <a:pt x="465" y="161"/>
                  <a:pt x="467" y="159"/>
                  <a:pt x="468" y="157"/>
                </a:cubicBezTo>
                <a:cubicBezTo>
                  <a:pt x="469" y="155"/>
                  <a:pt x="470" y="154"/>
                  <a:pt x="471" y="153"/>
                </a:cubicBezTo>
                <a:cubicBezTo>
                  <a:pt x="472" y="152"/>
                  <a:pt x="473" y="151"/>
                  <a:pt x="474" y="149"/>
                </a:cubicBezTo>
                <a:cubicBezTo>
                  <a:pt x="475" y="148"/>
                  <a:pt x="476" y="148"/>
                  <a:pt x="477" y="146"/>
                </a:cubicBezTo>
                <a:cubicBezTo>
                  <a:pt x="478" y="145"/>
                  <a:pt x="479" y="145"/>
                  <a:pt x="479" y="144"/>
                </a:cubicBezTo>
                <a:cubicBezTo>
                  <a:pt x="480" y="143"/>
                  <a:pt x="480" y="143"/>
                  <a:pt x="481" y="142"/>
                </a:cubicBezTo>
                <a:cubicBezTo>
                  <a:pt x="482" y="141"/>
                  <a:pt x="483" y="140"/>
                  <a:pt x="483" y="138"/>
                </a:cubicBezTo>
                <a:cubicBezTo>
                  <a:pt x="484" y="136"/>
                  <a:pt x="483" y="135"/>
                  <a:pt x="482" y="135"/>
                </a:cubicBezTo>
                <a:cubicBezTo>
                  <a:pt x="480" y="134"/>
                  <a:pt x="479" y="135"/>
                  <a:pt x="478" y="136"/>
                </a:cubicBezTo>
                <a:cubicBezTo>
                  <a:pt x="477" y="137"/>
                  <a:pt x="476" y="140"/>
                  <a:pt x="475" y="141"/>
                </a:cubicBezTo>
                <a:cubicBezTo>
                  <a:pt x="474" y="142"/>
                  <a:pt x="473" y="142"/>
                  <a:pt x="472" y="143"/>
                </a:cubicBezTo>
                <a:cubicBezTo>
                  <a:pt x="470" y="144"/>
                  <a:pt x="469" y="145"/>
                  <a:pt x="468" y="146"/>
                </a:cubicBezTo>
                <a:cubicBezTo>
                  <a:pt x="468" y="147"/>
                  <a:pt x="467" y="148"/>
                  <a:pt x="467" y="148"/>
                </a:cubicBezTo>
                <a:cubicBezTo>
                  <a:pt x="466" y="148"/>
                  <a:pt x="466" y="147"/>
                  <a:pt x="466" y="146"/>
                </a:cubicBezTo>
                <a:cubicBezTo>
                  <a:pt x="466" y="145"/>
                  <a:pt x="466" y="145"/>
                  <a:pt x="467" y="143"/>
                </a:cubicBezTo>
                <a:cubicBezTo>
                  <a:pt x="468" y="142"/>
                  <a:pt x="469" y="141"/>
                  <a:pt x="471" y="140"/>
                </a:cubicBezTo>
                <a:cubicBezTo>
                  <a:pt x="472" y="138"/>
                  <a:pt x="472" y="137"/>
                  <a:pt x="473" y="136"/>
                </a:cubicBezTo>
                <a:cubicBezTo>
                  <a:pt x="474" y="133"/>
                  <a:pt x="476" y="131"/>
                  <a:pt x="477" y="130"/>
                </a:cubicBezTo>
                <a:cubicBezTo>
                  <a:pt x="478" y="128"/>
                  <a:pt x="479" y="127"/>
                  <a:pt x="479" y="126"/>
                </a:cubicBezTo>
                <a:cubicBezTo>
                  <a:pt x="480" y="124"/>
                  <a:pt x="481" y="124"/>
                  <a:pt x="481" y="122"/>
                </a:cubicBezTo>
                <a:cubicBezTo>
                  <a:pt x="481" y="121"/>
                  <a:pt x="480" y="120"/>
                  <a:pt x="479" y="119"/>
                </a:cubicBezTo>
                <a:cubicBezTo>
                  <a:pt x="477" y="119"/>
                  <a:pt x="476" y="120"/>
                  <a:pt x="475" y="122"/>
                </a:cubicBezTo>
                <a:cubicBezTo>
                  <a:pt x="474" y="123"/>
                  <a:pt x="473" y="125"/>
                  <a:pt x="472" y="127"/>
                </a:cubicBezTo>
                <a:cubicBezTo>
                  <a:pt x="470" y="129"/>
                  <a:pt x="470" y="130"/>
                  <a:pt x="468" y="132"/>
                </a:cubicBezTo>
                <a:cubicBezTo>
                  <a:pt x="467" y="133"/>
                  <a:pt x="466" y="134"/>
                  <a:pt x="466" y="135"/>
                </a:cubicBezTo>
                <a:cubicBezTo>
                  <a:pt x="465" y="136"/>
                  <a:pt x="464" y="137"/>
                  <a:pt x="464" y="138"/>
                </a:cubicBezTo>
                <a:cubicBezTo>
                  <a:pt x="463" y="139"/>
                  <a:pt x="463" y="139"/>
                  <a:pt x="462" y="140"/>
                </a:cubicBezTo>
                <a:cubicBezTo>
                  <a:pt x="462" y="140"/>
                  <a:pt x="461" y="138"/>
                  <a:pt x="461" y="138"/>
                </a:cubicBezTo>
                <a:cubicBezTo>
                  <a:pt x="461" y="138"/>
                  <a:pt x="461" y="138"/>
                  <a:pt x="462" y="137"/>
                </a:cubicBezTo>
                <a:cubicBezTo>
                  <a:pt x="462" y="136"/>
                  <a:pt x="464" y="134"/>
                  <a:pt x="465" y="133"/>
                </a:cubicBezTo>
                <a:cubicBezTo>
                  <a:pt x="466" y="131"/>
                  <a:pt x="466" y="130"/>
                  <a:pt x="466" y="129"/>
                </a:cubicBezTo>
                <a:cubicBezTo>
                  <a:pt x="467" y="128"/>
                  <a:pt x="468" y="126"/>
                  <a:pt x="469" y="124"/>
                </a:cubicBezTo>
                <a:cubicBezTo>
                  <a:pt x="470" y="122"/>
                  <a:pt x="470" y="122"/>
                  <a:pt x="471" y="120"/>
                </a:cubicBezTo>
                <a:cubicBezTo>
                  <a:pt x="472" y="119"/>
                  <a:pt x="472" y="118"/>
                  <a:pt x="473" y="117"/>
                </a:cubicBezTo>
                <a:cubicBezTo>
                  <a:pt x="473" y="115"/>
                  <a:pt x="474" y="115"/>
                  <a:pt x="474" y="113"/>
                </a:cubicBezTo>
                <a:cubicBezTo>
                  <a:pt x="474" y="111"/>
                  <a:pt x="472" y="110"/>
                  <a:pt x="471" y="110"/>
                </a:cubicBezTo>
                <a:cubicBezTo>
                  <a:pt x="469" y="110"/>
                  <a:pt x="468" y="112"/>
                  <a:pt x="467" y="114"/>
                </a:cubicBezTo>
                <a:cubicBezTo>
                  <a:pt x="466" y="116"/>
                  <a:pt x="465" y="118"/>
                  <a:pt x="464" y="120"/>
                </a:cubicBezTo>
                <a:cubicBezTo>
                  <a:pt x="463" y="122"/>
                  <a:pt x="462" y="123"/>
                  <a:pt x="461" y="124"/>
                </a:cubicBezTo>
                <a:cubicBezTo>
                  <a:pt x="460" y="125"/>
                  <a:pt x="460" y="126"/>
                  <a:pt x="460" y="127"/>
                </a:cubicBezTo>
                <a:cubicBezTo>
                  <a:pt x="460" y="128"/>
                  <a:pt x="459" y="128"/>
                  <a:pt x="459" y="129"/>
                </a:cubicBezTo>
                <a:cubicBezTo>
                  <a:pt x="458" y="130"/>
                  <a:pt x="458" y="131"/>
                  <a:pt x="457" y="132"/>
                </a:cubicBezTo>
                <a:cubicBezTo>
                  <a:pt x="457" y="133"/>
                  <a:pt x="456" y="134"/>
                  <a:pt x="456" y="134"/>
                </a:cubicBezTo>
                <a:cubicBezTo>
                  <a:pt x="455" y="135"/>
                  <a:pt x="455" y="134"/>
                  <a:pt x="455" y="134"/>
                </a:cubicBezTo>
                <a:cubicBezTo>
                  <a:pt x="454" y="134"/>
                  <a:pt x="454" y="132"/>
                  <a:pt x="455" y="131"/>
                </a:cubicBezTo>
                <a:cubicBezTo>
                  <a:pt x="455" y="129"/>
                  <a:pt x="455" y="128"/>
                  <a:pt x="456" y="127"/>
                </a:cubicBezTo>
                <a:cubicBezTo>
                  <a:pt x="456" y="125"/>
                  <a:pt x="456" y="124"/>
                  <a:pt x="457" y="121"/>
                </a:cubicBezTo>
                <a:cubicBezTo>
                  <a:pt x="458" y="119"/>
                  <a:pt x="459" y="118"/>
                  <a:pt x="460" y="116"/>
                </a:cubicBezTo>
                <a:cubicBezTo>
                  <a:pt x="461" y="114"/>
                  <a:pt x="461" y="112"/>
                  <a:pt x="462" y="110"/>
                </a:cubicBezTo>
                <a:cubicBezTo>
                  <a:pt x="462" y="108"/>
                  <a:pt x="460" y="107"/>
                  <a:pt x="458" y="108"/>
                </a:cubicBezTo>
                <a:cubicBezTo>
                  <a:pt x="456" y="108"/>
                  <a:pt x="455" y="111"/>
                  <a:pt x="454" y="112"/>
                </a:cubicBezTo>
                <a:cubicBezTo>
                  <a:pt x="454" y="113"/>
                  <a:pt x="453" y="115"/>
                  <a:pt x="453" y="116"/>
                </a:cubicBezTo>
                <a:cubicBezTo>
                  <a:pt x="452" y="117"/>
                  <a:pt x="452" y="118"/>
                  <a:pt x="451" y="119"/>
                </a:cubicBezTo>
                <a:cubicBezTo>
                  <a:pt x="450" y="121"/>
                  <a:pt x="450" y="121"/>
                  <a:pt x="449" y="124"/>
                </a:cubicBezTo>
                <a:cubicBezTo>
                  <a:pt x="448" y="126"/>
                  <a:pt x="448" y="127"/>
                  <a:pt x="448" y="130"/>
                </a:cubicBezTo>
                <a:cubicBezTo>
                  <a:pt x="447" y="132"/>
                  <a:pt x="446" y="133"/>
                  <a:pt x="446" y="134"/>
                </a:cubicBezTo>
                <a:cubicBezTo>
                  <a:pt x="445" y="135"/>
                  <a:pt x="445" y="136"/>
                  <a:pt x="444" y="137"/>
                </a:cubicBezTo>
                <a:cubicBezTo>
                  <a:pt x="444" y="139"/>
                  <a:pt x="442" y="139"/>
                  <a:pt x="441" y="140"/>
                </a:cubicBezTo>
                <a:cubicBezTo>
                  <a:pt x="440" y="140"/>
                  <a:pt x="437" y="142"/>
                  <a:pt x="437" y="142"/>
                </a:cubicBezTo>
                <a:cubicBezTo>
                  <a:pt x="436" y="143"/>
                  <a:pt x="436" y="142"/>
                  <a:pt x="436" y="142"/>
                </a:cubicBezTo>
                <a:cubicBezTo>
                  <a:pt x="435" y="141"/>
                  <a:pt x="435" y="141"/>
                  <a:pt x="435" y="140"/>
                </a:cubicBezTo>
                <a:cubicBezTo>
                  <a:pt x="435" y="139"/>
                  <a:pt x="435" y="138"/>
                  <a:pt x="435" y="137"/>
                </a:cubicBezTo>
                <a:cubicBezTo>
                  <a:pt x="434" y="136"/>
                  <a:pt x="434" y="135"/>
                  <a:pt x="433" y="134"/>
                </a:cubicBezTo>
                <a:cubicBezTo>
                  <a:pt x="433" y="133"/>
                  <a:pt x="433" y="132"/>
                  <a:pt x="431" y="129"/>
                </a:cubicBezTo>
                <a:cubicBezTo>
                  <a:pt x="430" y="127"/>
                  <a:pt x="428" y="126"/>
                  <a:pt x="427" y="125"/>
                </a:cubicBezTo>
                <a:cubicBezTo>
                  <a:pt x="426" y="125"/>
                  <a:pt x="425" y="125"/>
                  <a:pt x="424" y="126"/>
                </a:cubicBezTo>
                <a:cubicBezTo>
                  <a:pt x="423" y="127"/>
                  <a:pt x="424" y="128"/>
                  <a:pt x="424" y="129"/>
                </a:cubicBezTo>
                <a:cubicBezTo>
                  <a:pt x="425" y="129"/>
                  <a:pt x="425" y="131"/>
                  <a:pt x="426" y="133"/>
                </a:cubicBezTo>
                <a:cubicBezTo>
                  <a:pt x="426" y="135"/>
                  <a:pt x="427" y="136"/>
                  <a:pt x="427" y="138"/>
                </a:cubicBezTo>
                <a:cubicBezTo>
                  <a:pt x="427" y="140"/>
                  <a:pt x="427" y="141"/>
                  <a:pt x="427" y="143"/>
                </a:cubicBezTo>
                <a:cubicBezTo>
                  <a:pt x="427" y="144"/>
                  <a:pt x="426" y="145"/>
                  <a:pt x="426" y="147"/>
                </a:cubicBezTo>
                <a:cubicBezTo>
                  <a:pt x="426" y="149"/>
                  <a:pt x="427" y="152"/>
                  <a:pt x="428" y="154"/>
                </a:cubicBezTo>
                <a:cubicBezTo>
                  <a:pt x="428" y="157"/>
                  <a:pt x="428" y="158"/>
                  <a:pt x="429" y="160"/>
                </a:cubicBezTo>
                <a:cubicBezTo>
                  <a:pt x="429" y="163"/>
                  <a:pt x="429" y="163"/>
                  <a:pt x="429" y="164"/>
                </a:cubicBezTo>
                <a:cubicBezTo>
                  <a:pt x="428" y="165"/>
                  <a:pt x="426" y="167"/>
                  <a:pt x="426" y="167"/>
                </a:cubicBezTo>
                <a:cubicBezTo>
                  <a:pt x="426" y="167"/>
                  <a:pt x="426" y="167"/>
                  <a:pt x="425" y="167"/>
                </a:cubicBezTo>
                <a:cubicBezTo>
                  <a:pt x="425" y="167"/>
                  <a:pt x="425" y="167"/>
                  <a:pt x="424" y="168"/>
                </a:cubicBezTo>
                <a:cubicBezTo>
                  <a:pt x="424" y="168"/>
                  <a:pt x="423" y="169"/>
                  <a:pt x="421" y="170"/>
                </a:cubicBezTo>
                <a:cubicBezTo>
                  <a:pt x="419" y="171"/>
                  <a:pt x="417" y="173"/>
                  <a:pt x="413" y="175"/>
                </a:cubicBezTo>
                <a:cubicBezTo>
                  <a:pt x="409" y="177"/>
                  <a:pt x="407" y="178"/>
                  <a:pt x="406" y="179"/>
                </a:cubicBezTo>
                <a:cubicBezTo>
                  <a:pt x="404" y="179"/>
                  <a:pt x="401" y="182"/>
                  <a:pt x="400" y="183"/>
                </a:cubicBezTo>
                <a:cubicBezTo>
                  <a:pt x="399" y="184"/>
                  <a:pt x="398" y="186"/>
                  <a:pt x="398" y="186"/>
                </a:cubicBezTo>
                <a:cubicBezTo>
                  <a:pt x="398" y="186"/>
                  <a:pt x="398" y="186"/>
                  <a:pt x="397" y="185"/>
                </a:cubicBezTo>
                <a:cubicBezTo>
                  <a:pt x="396" y="185"/>
                  <a:pt x="394" y="185"/>
                  <a:pt x="393" y="186"/>
                </a:cubicBezTo>
                <a:cubicBezTo>
                  <a:pt x="391" y="186"/>
                  <a:pt x="387" y="188"/>
                  <a:pt x="386" y="189"/>
                </a:cubicBezTo>
                <a:cubicBezTo>
                  <a:pt x="385" y="190"/>
                  <a:pt x="383" y="190"/>
                  <a:pt x="383" y="192"/>
                </a:cubicBezTo>
                <a:cubicBezTo>
                  <a:pt x="382" y="193"/>
                  <a:pt x="381" y="194"/>
                  <a:pt x="381" y="194"/>
                </a:cubicBezTo>
                <a:cubicBezTo>
                  <a:pt x="381" y="194"/>
                  <a:pt x="380" y="195"/>
                  <a:pt x="378" y="195"/>
                </a:cubicBezTo>
                <a:cubicBezTo>
                  <a:pt x="375" y="196"/>
                  <a:pt x="374" y="196"/>
                  <a:pt x="373" y="196"/>
                </a:cubicBezTo>
                <a:cubicBezTo>
                  <a:pt x="373" y="196"/>
                  <a:pt x="372" y="196"/>
                  <a:pt x="371" y="196"/>
                </a:cubicBezTo>
                <a:cubicBezTo>
                  <a:pt x="371" y="196"/>
                  <a:pt x="371" y="195"/>
                  <a:pt x="370" y="195"/>
                </a:cubicBezTo>
                <a:cubicBezTo>
                  <a:pt x="369" y="195"/>
                  <a:pt x="369" y="195"/>
                  <a:pt x="369" y="195"/>
                </a:cubicBezTo>
                <a:cubicBezTo>
                  <a:pt x="369" y="195"/>
                  <a:pt x="368" y="194"/>
                  <a:pt x="367" y="191"/>
                </a:cubicBezTo>
                <a:cubicBezTo>
                  <a:pt x="367" y="189"/>
                  <a:pt x="366" y="187"/>
                  <a:pt x="365" y="185"/>
                </a:cubicBezTo>
                <a:cubicBezTo>
                  <a:pt x="365" y="184"/>
                  <a:pt x="364" y="182"/>
                  <a:pt x="363" y="181"/>
                </a:cubicBezTo>
                <a:cubicBezTo>
                  <a:pt x="362" y="178"/>
                  <a:pt x="361" y="176"/>
                  <a:pt x="360" y="174"/>
                </a:cubicBezTo>
                <a:cubicBezTo>
                  <a:pt x="359" y="173"/>
                  <a:pt x="358" y="171"/>
                  <a:pt x="357" y="170"/>
                </a:cubicBezTo>
                <a:cubicBezTo>
                  <a:pt x="355" y="168"/>
                  <a:pt x="354" y="166"/>
                  <a:pt x="353" y="164"/>
                </a:cubicBezTo>
                <a:cubicBezTo>
                  <a:pt x="352" y="163"/>
                  <a:pt x="352" y="162"/>
                  <a:pt x="352" y="161"/>
                </a:cubicBezTo>
                <a:cubicBezTo>
                  <a:pt x="351" y="160"/>
                  <a:pt x="350" y="157"/>
                  <a:pt x="347" y="152"/>
                </a:cubicBezTo>
                <a:cubicBezTo>
                  <a:pt x="346" y="149"/>
                  <a:pt x="344" y="147"/>
                  <a:pt x="343" y="145"/>
                </a:cubicBezTo>
                <a:cubicBezTo>
                  <a:pt x="341" y="142"/>
                  <a:pt x="339" y="140"/>
                  <a:pt x="338" y="139"/>
                </a:cubicBezTo>
                <a:cubicBezTo>
                  <a:pt x="336" y="137"/>
                  <a:pt x="335" y="135"/>
                  <a:pt x="333" y="134"/>
                </a:cubicBezTo>
                <a:cubicBezTo>
                  <a:pt x="332" y="133"/>
                  <a:pt x="332" y="132"/>
                  <a:pt x="331" y="132"/>
                </a:cubicBezTo>
                <a:cubicBezTo>
                  <a:pt x="330" y="130"/>
                  <a:pt x="329" y="130"/>
                  <a:pt x="328" y="128"/>
                </a:cubicBezTo>
                <a:cubicBezTo>
                  <a:pt x="327" y="127"/>
                  <a:pt x="326" y="126"/>
                  <a:pt x="323" y="123"/>
                </a:cubicBezTo>
                <a:cubicBezTo>
                  <a:pt x="320" y="119"/>
                  <a:pt x="316" y="116"/>
                  <a:pt x="314" y="113"/>
                </a:cubicBezTo>
                <a:cubicBezTo>
                  <a:pt x="311" y="111"/>
                  <a:pt x="310" y="109"/>
                  <a:pt x="309" y="108"/>
                </a:cubicBezTo>
                <a:cubicBezTo>
                  <a:pt x="308" y="108"/>
                  <a:pt x="307" y="106"/>
                  <a:pt x="306" y="105"/>
                </a:cubicBezTo>
                <a:cubicBezTo>
                  <a:pt x="304" y="103"/>
                  <a:pt x="302" y="102"/>
                  <a:pt x="302" y="102"/>
                </a:cubicBezTo>
                <a:cubicBezTo>
                  <a:pt x="302" y="100"/>
                  <a:pt x="302" y="100"/>
                  <a:pt x="302" y="100"/>
                </a:cubicBezTo>
                <a:cubicBezTo>
                  <a:pt x="302" y="100"/>
                  <a:pt x="302" y="100"/>
                  <a:pt x="303" y="99"/>
                </a:cubicBezTo>
                <a:cubicBezTo>
                  <a:pt x="304" y="98"/>
                  <a:pt x="304" y="97"/>
                  <a:pt x="304" y="96"/>
                </a:cubicBezTo>
                <a:cubicBezTo>
                  <a:pt x="303" y="96"/>
                  <a:pt x="304" y="96"/>
                  <a:pt x="304" y="96"/>
                </a:cubicBezTo>
                <a:cubicBezTo>
                  <a:pt x="305" y="96"/>
                  <a:pt x="305" y="95"/>
                  <a:pt x="306" y="95"/>
                </a:cubicBezTo>
                <a:cubicBezTo>
                  <a:pt x="307" y="94"/>
                  <a:pt x="309" y="93"/>
                  <a:pt x="310" y="93"/>
                </a:cubicBezTo>
                <a:cubicBezTo>
                  <a:pt x="311" y="92"/>
                  <a:pt x="311" y="92"/>
                  <a:pt x="312" y="91"/>
                </a:cubicBezTo>
                <a:cubicBezTo>
                  <a:pt x="313" y="90"/>
                  <a:pt x="314" y="90"/>
                  <a:pt x="316" y="89"/>
                </a:cubicBezTo>
                <a:cubicBezTo>
                  <a:pt x="317" y="88"/>
                  <a:pt x="318" y="87"/>
                  <a:pt x="319" y="86"/>
                </a:cubicBezTo>
                <a:cubicBezTo>
                  <a:pt x="320" y="84"/>
                  <a:pt x="319" y="83"/>
                  <a:pt x="319" y="82"/>
                </a:cubicBezTo>
                <a:cubicBezTo>
                  <a:pt x="319" y="81"/>
                  <a:pt x="318" y="79"/>
                  <a:pt x="318" y="79"/>
                </a:cubicBezTo>
                <a:cubicBezTo>
                  <a:pt x="318" y="79"/>
                  <a:pt x="318" y="78"/>
                  <a:pt x="318" y="77"/>
                </a:cubicBezTo>
                <a:cubicBezTo>
                  <a:pt x="319" y="76"/>
                  <a:pt x="320" y="75"/>
                  <a:pt x="320" y="74"/>
                </a:cubicBezTo>
                <a:cubicBezTo>
                  <a:pt x="321" y="74"/>
                  <a:pt x="320" y="72"/>
                  <a:pt x="319" y="71"/>
                </a:cubicBezTo>
                <a:cubicBezTo>
                  <a:pt x="318" y="70"/>
                  <a:pt x="317" y="70"/>
                  <a:pt x="317" y="70"/>
                </a:cubicBezTo>
                <a:cubicBezTo>
                  <a:pt x="317" y="70"/>
                  <a:pt x="318" y="69"/>
                  <a:pt x="319" y="68"/>
                </a:cubicBezTo>
                <a:cubicBezTo>
                  <a:pt x="320" y="68"/>
                  <a:pt x="320" y="67"/>
                  <a:pt x="321" y="66"/>
                </a:cubicBezTo>
                <a:cubicBezTo>
                  <a:pt x="322" y="65"/>
                  <a:pt x="322" y="64"/>
                  <a:pt x="321" y="63"/>
                </a:cubicBezTo>
                <a:cubicBezTo>
                  <a:pt x="321" y="62"/>
                  <a:pt x="321" y="61"/>
                  <a:pt x="321" y="59"/>
                </a:cubicBezTo>
                <a:cubicBezTo>
                  <a:pt x="321" y="58"/>
                  <a:pt x="321" y="57"/>
                  <a:pt x="322" y="57"/>
                </a:cubicBezTo>
                <a:cubicBezTo>
                  <a:pt x="323" y="56"/>
                  <a:pt x="324" y="56"/>
                  <a:pt x="325" y="56"/>
                </a:cubicBezTo>
                <a:cubicBezTo>
                  <a:pt x="326" y="56"/>
                  <a:pt x="327" y="55"/>
                  <a:pt x="327" y="54"/>
                </a:cubicBezTo>
                <a:cubicBezTo>
                  <a:pt x="328" y="52"/>
                  <a:pt x="326" y="51"/>
                  <a:pt x="325" y="49"/>
                </a:cubicBezTo>
                <a:cubicBezTo>
                  <a:pt x="323" y="48"/>
                  <a:pt x="322" y="46"/>
                  <a:pt x="320" y="44"/>
                </a:cubicBezTo>
                <a:cubicBezTo>
                  <a:pt x="318" y="43"/>
                  <a:pt x="317" y="43"/>
                  <a:pt x="316" y="42"/>
                </a:cubicBezTo>
                <a:cubicBezTo>
                  <a:pt x="316" y="41"/>
                  <a:pt x="316" y="41"/>
                  <a:pt x="315" y="41"/>
                </a:cubicBezTo>
                <a:cubicBezTo>
                  <a:pt x="314" y="39"/>
                  <a:pt x="315" y="36"/>
                  <a:pt x="315" y="35"/>
                </a:cubicBezTo>
                <a:cubicBezTo>
                  <a:pt x="316" y="34"/>
                  <a:pt x="315" y="33"/>
                  <a:pt x="315" y="33"/>
                </a:cubicBezTo>
                <a:cubicBezTo>
                  <a:pt x="314" y="33"/>
                  <a:pt x="315" y="32"/>
                  <a:pt x="314" y="31"/>
                </a:cubicBezTo>
                <a:cubicBezTo>
                  <a:pt x="313" y="29"/>
                  <a:pt x="313" y="30"/>
                  <a:pt x="313" y="30"/>
                </a:cubicBezTo>
                <a:cubicBezTo>
                  <a:pt x="313" y="30"/>
                  <a:pt x="313" y="29"/>
                  <a:pt x="312" y="28"/>
                </a:cubicBezTo>
                <a:cubicBezTo>
                  <a:pt x="312" y="28"/>
                  <a:pt x="312" y="26"/>
                  <a:pt x="311" y="26"/>
                </a:cubicBezTo>
                <a:cubicBezTo>
                  <a:pt x="310" y="25"/>
                  <a:pt x="310" y="25"/>
                  <a:pt x="310" y="24"/>
                </a:cubicBezTo>
                <a:cubicBezTo>
                  <a:pt x="310" y="24"/>
                  <a:pt x="310" y="23"/>
                  <a:pt x="310" y="23"/>
                </a:cubicBezTo>
                <a:cubicBezTo>
                  <a:pt x="309" y="23"/>
                  <a:pt x="309" y="22"/>
                  <a:pt x="309" y="22"/>
                </a:cubicBezTo>
                <a:cubicBezTo>
                  <a:pt x="309" y="21"/>
                  <a:pt x="308" y="20"/>
                  <a:pt x="308" y="20"/>
                </a:cubicBezTo>
                <a:cubicBezTo>
                  <a:pt x="307" y="20"/>
                  <a:pt x="307" y="19"/>
                  <a:pt x="307" y="18"/>
                </a:cubicBezTo>
                <a:cubicBezTo>
                  <a:pt x="306" y="17"/>
                  <a:pt x="305" y="16"/>
                  <a:pt x="305" y="16"/>
                </a:cubicBezTo>
                <a:cubicBezTo>
                  <a:pt x="305" y="16"/>
                  <a:pt x="306" y="16"/>
                  <a:pt x="306" y="16"/>
                </a:cubicBezTo>
                <a:cubicBezTo>
                  <a:pt x="306" y="15"/>
                  <a:pt x="307" y="15"/>
                  <a:pt x="307" y="12"/>
                </a:cubicBezTo>
                <a:cubicBezTo>
                  <a:pt x="307" y="10"/>
                  <a:pt x="305" y="8"/>
                  <a:pt x="303" y="6"/>
                </a:cubicBezTo>
                <a:cubicBezTo>
                  <a:pt x="301" y="5"/>
                  <a:pt x="298" y="3"/>
                  <a:pt x="296" y="2"/>
                </a:cubicBezTo>
                <a:cubicBezTo>
                  <a:pt x="294" y="1"/>
                  <a:pt x="291" y="1"/>
                  <a:pt x="290" y="1"/>
                </a:cubicBezTo>
                <a:cubicBezTo>
                  <a:pt x="288" y="1"/>
                  <a:pt x="285" y="1"/>
                  <a:pt x="283" y="1"/>
                </a:cubicBezTo>
                <a:cubicBezTo>
                  <a:pt x="281" y="1"/>
                  <a:pt x="280" y="0"/>
                  <a:pt x="278" y="1"/>
                </a:cubicBezTo>
                <a:cubicBezTo>
                  <a:pt x="276" y="1"/>
                  <a:pt x="275" y="2"/>
                  <a:pt x="274" y="2"/>
                </a:cubicBezTo>
                <a:cubicBezTo>
                  <a:pt x="273" y="2"/>
                  <a:pt x="271" y="2"/>
                  <a:pt x="269" y="2"/>
                </a:cubicBezTo>
                <a:cubicBezTo>
                  <a:pt x="268" y="2"/>
                  <a:pt x="266" y="3"/>
                  <a:pt x="265" y="3"/>
                </a:cubicBezTo>
                <a:cubicBezTo>
                  <a:pt x="263" y="3"/>
                  <a:pt x="261" y="4"/>
                  <a:pt x="260" y="4"/>
                </a:cubicBezTo>
                <a:cubicBezTo>
                  <a:pt x="259" y="5"/>
                  <a:pt x="257" y="5"/>
                  <a:pt x="256" y="6"/>
                </a:cubicBezTo>
                <a:cubicBezTo>
                  <a:pt x="255" y="6"/>
                  <a:pt x="254" y="7"/>
                  <a:pt x="253" y="8"/>
                </a:cubicBezTo>
                <a:cubicBezTo>
                  <a:pt x="251" y="8"/>
                  <a:pt x="250" y="10"/>
                  <a:pt x="248" y="11"/>
                </a:cubicBezTo>
                <a:cubicBezTo>
                  <a:pt x="247" y="13"/>
                  <a:pt x="246" y="14"/>
                  <a:pt x="243" y="17"/>
                </a:cubicBezTo>
                <a:cubicBezTo>
                  <a:pt x="240" y="20"/>
                  <a:pt x="241" y="22"/>
                  <a:pt x="240" y="23"/>
                </a:cubicBezTo>
                <a:cubicBezTo>
                  <a:pt x="239" y="25"/>
                  <a:pt x="239" y="26"/>
                  <a:pt x="238" y="28"/>
                </a:cubicBezTo>
                <a:cubicBezTo>
                  <a:pt x="238" y="29"/>
                  <a:pt x="238" y="30"/>
                  <a:pt x="237" y="31"/>
                </a:cubicBezTo>
                <a:cubicBezTo>
                  <a:pt x="237" y="33"/>
                  <a:pt x="237" y="34"/>
                  <a:pt x="237" y="37"/>
                </a:cubicBezTo>
                <a:cubicBezTo>
                  <a:pt x="237" y="39"/>
                  <a:pt x="237" y="40"/>
                  <a:pt x="237" y="41"/>
                </a:cubicBezTo>
                <a:cubicBezTo>
                  <a:pt x="237" y="42"/>
                  <a:pt x="238" y="42"/>
                  <a:pt x="238" y="43"/>
                </a:cubicBezTo>
                <a:cubicBezTo>
                  <a:pt x="238" y="44"/>
                  <a:pt x="237" y="44"/>
                  <a:pt x="237" y="45"/>
                </a:cubicBezTo>
                <a:cubicBezTo>
                  <a:pt x="237" y="47"/>
                  <a:pt x="238" y="48"/>
                  <a:pt x="238" y="49"/>
                </a:cubicBezTo>
                <a:cubicBezTo>
                  <a:pt x="238" y="49"/>
                  <a:pt x="238" y="50"/>
                  <a:pt x="238" y="51"/>
                </a:cubicBezTo>
                <a:cubicBezTo>
                  <a:pt x="238" y="51"/>
                  <a:pt x="238" y="52"/>
                  <a:pt x="238" y="53"/>
                </a:cubicBezTo>
                <a:cubicBezTo>
                  <a:pt x="238" y="56"/>
                  <a:pt x="239" y="57"/>
                  <a:pt x="239" y="59"/>
                </a:cubicBezTo>
                <a:cubicBezTo>
                  <a:pt x="239" y="60"/>
                  <a:pt x="240" y="60"/>
                  <a:pt x="240" y="61"/>
                </a:cubicBezTo>
                <a:cubicBezTo>
                  <a:pt x="240" y="61"/>
                  <a:pt x="240" y="61"/>
                  <a:pt x="240" y="62"/>
                </a:cubicBezTo>
                <a:cubicBezTo>
                  <a:pt x="240" y="62"/>
                  <a:pt x="241" y="63"/>
                  <a:pt x="241" y="64"/>
                </a:cubicBezTo>
                <a:cubicBezTo>
                  <a:pt x="242" y="65"/>
                  <a:pt x="242" y="66"/>
                  <a:pt x="243" y="66"/>
                </a:cubicBezTo>
                <a:cubicBezTo>
                  <a:pt x="243" y="67"/>
                  <a:pt x="243" y="68"/>
                  <a:pt x="244" y="69"/>
                </a:cubicBezTo>
                <a:cubicBezTo>
                  <a:pt x="244" y="69"/>
                  <a:pt x="244" y="70"/>
                  <a:pt x="244" y="70"/>
                </a:cubicBezTo>
                <a:cubicBezTo>
                  <a:pt x="244" y="71"/>
                  <a:pt x="244" y="72"/>
                  <a:pt x="244" y="73"/>
                </a:cubicBezTo>
                <a:cubicBezTo>
                  <a:pt x="245" y="73"/>
                  <a:pt x="245" y="74"/>
                  <a:pt x="246" y="74"/>
                </a:cubicBezTo>
                <a:cubicBezTo>
                  <a:pt x="246" y="75"/>
                  <a:pt x="246" y="75"/>
                  <a:pt x="246" y="76"/>
                </a:cubicBezTo>
                <a:cubicBezTo>
                  <a:pt x="246" y="76"/>
                  <a:pt x="247" y="76"/>
                  <a:pt x="247" y="77"/>
                </a:cubicBezTo>
                <a:cubicBezTo>
                  <a:pt x="248" y="78"/>
                  <a:pt x="249" y="78"/>
                  <a:pt x="249" y="79"/>
                </a:cubicBezTo>
                <a:cubicBezTo>
                  <a:pt x="250" y="79"/>
                  <a:pt x="251" y="80"/>
                  <a:pt x="252" y="79"/>
                </a:cubicBezTo>
                <a:cubicBezTo>
                  <a:pt x="253" y="79"/>
                  <a:pt x="254" y="79"/>
                  <a:pt x="254" y="79"/>
                </a:cubicBezTo>
                <a:cubicBezTo>
                  <a:pt x="254" y="79"/>
                  <a:pt x="254" y="80"/>
                  <a:pt x="254" y="81"/>
                </a:cubicBezTo>
                <a:cubicBezTo>
                  <a:pt x="254" y="82"/>
                  <a:pt x="253" y="83"/>
                  <a:pt x="252" y="85"/>
                </a:cubicBezTo>
                <a:cubicBezTo>
                  <a:pt x="252" y="86"/>
                  <a:pt x="251" y="87"/>
                  <a:pt x="251" y="88"/>
                </a:cubicBezTo>
                <a:cubicBezTo>
                  <a:pt x="250" y="88"/>
                  <a:pt x="248" y="87"/>
                  <a:pt x="246" y="86"/>
                </a:cubicBezTo>
                <a:cubicBezTo>
                  <a:pt x="244" y="86"/>
                  <a:pt x="244" y="86"/>
                  <a:pt x="239" y="86"/>
                </a:cubicBezTo>
                <a:cubicBezTo>
                  <a:pt x="238" y="86"/>
                  <a:pt x="236" y="86"/>
                  <a:pt x="235" y="86"/>
                </a:cubicBezTo>
                <a:cubicBezTo>
                  <a:pt x="234" y="86"/>
                  <a:pt x="232" y="87"/>
                  <a:pt x="230" y="87"/>
                </a:cubicBezTo>
                <a:cubicBezTo>
                  <a:pt x="229" y="87"/>
                  <a:pt x="228" y="88"/>
                  <a:pt x="227" y="88"/>
                </a:cubicBezTo>
                <a:cubicBezTo>
                  <a:pt x="224" y="89"/>
                  <a:pt x="223" y="90"/>
                  <a:pt x="220" y="92"/>
                </a:cubicBezTo>
                <a:cubicBezTo>
                  <a:pt x="218" y="93"/>
                  <a:pt x="215" y="95"/>
                  <a:pt x="214" y="97"/>
                </a:cubicBezTo>
                <a:cubicBezTo>
                  <a:pt x="212" y="98"/>
                  <a:pt x="211" y="99"/>
                  <a:pt x="209" y="101"/>
                </a:cubicBezTo>
                <a:cubicBezTo>
                  <a:pt x="207" y="103"/>
                  <a:pt x="206" y="104"/>
                  <a:pt x="205" y="106"/>
                </a:cubicBezTo>
                <a:cubicBezTo>
                  <a:pt x="204" y="108"/>
                  <a:pt x="204" y="108"/>
                  <a:pt x="203" y="110"/>
                </a:cubicBezTo>
                <a:cubicBezTo>
                  <a:pt x="203" y="112"/>
                  <a:pt x="203" y="113"/>
                  <a:pt x="203" y="114"/>
                </a:cubicBezTo>
                <a:cubicBezTo>
                  <a:pt x="202" y="116"/>
                  <a:pt x="202" y="117"/>
                  <a:pt x="202" y="117"/>
                </a:cubicBezTo>
                <a:cubicBezTo>
                  <a:pt x="202" y="117"/>
                  <a:pt x="201" y="118"/>
                  <a:pt x="200" y="119"/>
                </a:cubicBezTo>
                <a:cubicBezTo>
                  <a:pt x="198" y="119"/>
                  <a:pt x="197" y="121"/>
                  <a:pt x="196" y="122"/>
                </a:cubicBezTo>
                <a:cubicBezTo>
                  <a:pt x="195" y="122"/>
                  <a:pt x="194" y="122"/>
                  <a:pt x="194" y="122"/>
                </a:cubicBezTo>
                <a:cubicBezTo>
                  <a:pt x="193" y="122"/>
                  <a:pt x="193" y="122"/>
                  <a:pt x="191" y="124"/>
                </a:cubicBezTo>
                <a:cubicBezTo>
                  <a:pt x="189" y="125"/>
                  <a:pt x="188" y="127"/>
                  <a:pt x="187" y="129"/>
                </a:cubicBezTo>
                <a:cubicBezTo>
                  <a:pt x="186" y="130"/>
                  <a:pt x="186" y="131"/>
                  <a:pt x="185" y="132"/>
                </a:cubicBezTo>
                <a:cubicBezTo>
                  <a:pt x="184" y="132"/>
                  <a:pt x="183" y="133"/>
                  <a:pt x="183" y="133"/>
                </a:cubicBezTo>
                <a:cubicBezTo>
                  <a:pt x="182" y="133"/>
                  <a:pt x="181" y="134"/>
                  <a:pt x="180" y="134"/>
                </a:cubicBezTo>
                <a:cubicBezTo>
                  <a:pt x="178" y="134"/>
                  <a:pt x="178" y="134"/>
                  <a:pt x="175" y="135"/>
                </a:cubicBezTo>
                <a:cubicBezTo>
                  <a:pt x="173" y="136"/>
                  <a:pt x="171" y="137"/>
                  <a:pt x="170" y="138"/>
                </a:cubicBezTo>
                <a:cubicBezTo>
                  <a:pt x="169" y="139"/>
                  <a:pt x="168" y="140"/>
                  <a:pt x="167" y="141"/>
                </a:cubicBezTo>
                <a:cubicBezTo>
                  <a:pt x="165" y="142"/>
                  <a:pt x="165" y="142"/>
                  <a:pt x="161" y="144"/>
                </a:cubicBezTo>
                <a:cubicBezTo>
                  <a:pt x="160" y="145"/>
                  <a:pt x="158" y="146"/>
                  <a:pt x="157" y="147"/>
                </a:cubicBezTo>
                <a:cubicBezTo>
                  <a:pt x="156" y="148"/>
                  <a:pt x="155" y="148"/>
                  <a:pt x="154" y="149"/>
                </a:cubicBezTo>
                <a:cubicBezTo>
                  <a:pt x="152" y="151"/>
                  <a:pt x="150" y="152"/>
                  <a:pt x="147" y="154"/>
                </a:cubicBezTo>
                <a:cubicBezTo>
                  <a:pt x="144" y="156"/>
                  <a:pt x="141" y="159"/>
                  <a:pt x="140" y="162"/>
                </a:cubicBezTo>
                <a:cubicBezTo>
                  <a:pt x="138" y="165"/>
                  <a:pt x="137" y="174"/>
                  <a:pt x="135" y="180"/>
                </a:cubicBezTo>
                <a:cubicBezTo>
                  <a:pt x="134" y="187"/>
                  <a:pt x="132" y="200"/>
                  <a:pt x="130" y="205"/>
                </a:cubicBezTo>
                <a:cubicBezTo>
                  <a:pt x="129" y="211"/>
                  <a:pt x="129" y="214"/>
                  <a:pt x="128" y="218"/>
                </a:cubicBezTo>
                <a:cubicBezTo>
                  <a:pt x="127" y="222"/>
                  <a:pt x="127" y="224"/>
                  <a:pt x="126" y="228"/>
                </a:cubicBezTo>
                <a:cubicBezTo>
                  <a:pt x="126" y="232"/>
                  <a:pt x="126" y="232"/>
                  <a:pt x="125" y="237"/>
                </a:cubicBezTo>
                <a:cubicBezTo>
                  <a:pt x="124" y="242"/>
                  <a:pt x="124" y="248"/>
                  <a:pt x="123" y="252"/>
                </a:cubicBezTo>
                <a:cubicBezTo>
                  <a:pt x="123" y="256"/>
                  <a:pt x="122" y="259"/>
                  <a:pt x="122" y="261"/>
                </a:cubicBezTo>
                <a:cubicBezTo>
                  <a:pt x="122" y="262"/>
                  <a:pt x="122" y="264"/>
                  <a:pt x="121" y="265"/>
                </a:cubicBezTo>
                <a:cubicBezTo>
                  <a:pt x="121" y="266"/>
                  <a:pt x="121" y="268"/>
                  <a:pt x="120" y="269"/>
                </a:cubicBezTo>
                <a:cubicBezTo>
                  <a:pt x="120" y="272"/>
                  <a:pt x="119" y="274"/>
                  <a:pt x="119" y="275"/>
                </a:cubicBezTo>
                <a:cubicBezTo>
                  <a:pt x="119" y="275"/>
                  <a:pt x="119" y="275"/>
                  <a:pt x="120" y="275"/>
                </a:cubicBezTo>
                <a:cubicBezTo>
                  <a:pt x="121" y="275"/>
                  <a:pt x="122" y="275"/>
                  <a:pt x="125" y="276"/>
                </a:cubicBezTo>
                <a:cubicBezTo>
                  <a:pt x="129" y="277"/>
                  <a:pt x="134" y="278"/>
                  <a:pt x="134" y="278"/>
                </a:cubicBezTo>
                <a:cubicBezTo>
                  <a:pt x="134" y="278"/>
                  <a:pt x="134" y="279"/>
                  <a:pt x="134" y="279"/>
                </a:cubicBezTo>
                <a:cubicBezTo>
                  <a:pt x="134" y="280"/>
                  <a:pt x="134" y="280"/>
                  <a:pt x="135" y="280"/>
                </a:cubicBezTo>
                <a:cubicBezTo>
                  <a:pt x="135" y="280"/>
                  <a:pt x="136" y="280"/>
                  <a:pt x="136" y="281"/>
                </a:cubicBezTo>
                <a:cubicBezTo>
                  <a:pt x="136" y="281"/>
                  <a:pt x="135" y="281"/>
                  <a:pt x="135" y="282"/>
                </a:cubicBezTo>
                <a:cubicBezTo>
                  <a:pt x="134" y="284"/>
                  <a:pt x="134" y="284"/>
                  <a:pt x="134" y="286"/>
                </a:cubicBezTo>
                <a:cubicBezTo>
                  <a:pt x="133" y="289"/>
                  <a:pt x="133" y="290"/>
                  <a:pt x="133" y="290"/>
                </a:cubicBezTo>
                <a:cubicBezTo>
                  <a:pt x="133" y="290"/>
                  <a:pt x="132" y="291"/>
                  <a:pt x="132" y="291"/>
                </a:cubicBezTo>
                <a:cubicBezTo>
                  <a:pt x="131" y="292"/>
                  <a:pt x="131" y="292"/>
                  <a:pt x="131" y="293"/>
                </a:cubicBezTo>
                <a:cubicBezTo>
                  <a:pt x="130" y="295"/>
                  <a:pt x="128" y="298"/>
                  <a:pt x="128" y="299"/>
                </a:cubicBezTo>
                <a:cubicBezTo>
                  <a:pt x="127" y="301"/>
                  <a:pt x="127" y="301"/>
                  <a:pt x="127" y="301"/>
                </a:cubicBezTo>
                <a:cubicBezTo>
                  <a:pt x="127" y="302"/>
                  <a:pt x="127" y="302"/>
                  <a:pt x="126" y="302"/>
                </a:cubicBezTo>
                <a:cubicBezTo>
                  <a:pt x="126" y="303"/>
                  <a:pt x="126" y="304"/>
                  <a:pt x="126" y="304"/>
                </a:cubicBezTo>
                <a:cubicBezTo>
                  <a:pt x="126" y="304"/>
                  <a:pt x="119" y="300"/>
                  <a:pt x="114" y="296"/>
                </a:cubicBezTo>
                <a:cubicBezTo>
                  <a:pt x="108" y="293"/>
                  <a:pt x="103" y="290"/>
                  <a:pt x="103" y="290"/>
                </a:cubicBezTo>
                <a:cubicBezTo>
                  <a:pt x="103" y="290"/>
                  <a:pt x="103" y="289"/>
                  <a:pt x="103" y="288"/>
                </a:cubicBezTo>
                <a:cubicBezTo>
                  <a:pt x="103" y="288"/>
                  <a:pt x="102" y="287"/>
                  <a:pt x="101" y="287"/>
                </a:cubicBezTo>
                <a:cubicBezTo>
                  <a:pt x="100" y="286"/>
                  <a:pt x="99" y="285"/>
                  <a:pt x="98" y="285"/>
                </a:cubicBezTo>
                <a:cubicBezTo>
                  <a:pt x="97" y="284"/>
                  <a:pt x="96" y="284"/>
                  <a:pt x="95" y="284"/>
                </a:cubicBezTo>
                <a:cubicBezTo>
                  <a:pt x="95" y="284"/>
                  <a:pt x="94" y="284"/>
                  <a:pt x="94" y="284"/>
                </a:cubicBezTo>
                <a:cubicBezTo>
                  <a:pt x="93" y="284"/>
                  <a:pt x="91" y="282"/>
                  <a:pt x="88" y="280"/>
                </a:cubicBezTo>
                <a:cubicBezTo>
                  <a:pt x="84" y="278"/>
                  <a:pt x="84" y="278"/>
                  <a:pt x="82" y="277"/>
                </a:cubicBezTo>
                <a:cubicBezTo>
                  <a:pt x="81" y="276"/>
                  <a:pt x="80" y="275"/>
                  <a:pt x="80" y="274"/>
                </a:cubicBezTo>
                <a:cubicBezTo>
                  <a:pt x="79" y="273"/>
                  <a:pt x="77" y="274"/>
                  <a:pt x="77" y="274"/>
                </a:cubicBezTo>
                <a:cubicBezTo>
                  <a:pt x="76" y="274"/>
                  <a:pt x="75" y="274"/>
                  <a:pt x="75" y="275"/>
                </a:cubicBezTo>
                <a:cubicBezTo>
                  <a:pt x="75" y="275"/>
                  <a:pt x="75" y="275"/>
                  <a:pt x="73" y="275"/>
                </a:cubicBezTo>
                <a:cubicBezTo>
                  <a:pt x="72" y="275"/>
                  <a:pt x="72" y="275"/>
                  <a:pt x="71" y="275"/>
                </a:cubicBezTo>
                <a:cubicBezTo>
                  <a:pt x="70" y="275"/>
                  <a:pt x="69" y="274"/>
                  <a:pt x="68" y="274"/>
                </a:cubicBezTo>
                <a:cubicBezTo>
                  <a:pt x="67" y="274"/>
                  <a:pt x="67" y="274"/>
                  <a:pt x="66" y="274"/>
                </a:cubicBezTo>
                <a:cubicBezTo>
                  <a:pt x="65" y="274"/>
                  <a:pt x="65" y="276"/>
                  <a:pt x="65" y="276"/>
                </a:cubicBezTo>
                <a:cubicBezTo>
                  <a:pt x="64" y="277"/>
                  <a:pt x="64" y="278"/>
                  <a:pt x="64" y="279"/>
                </a:cubicBezTo>
                <a:cubicBezTo>
                  <a:pt x="63" y="280"/>
                  <a:pt x="63" y="281"/>
                  <a:pt x="63" y="281"/>
                </a:cubicBezTo>
                <a:cubicBezTo>
                  <a:pt x="63" y="281"/>
                  <a:pt x="55" y="296"/>
                  <a:pt x="44" y="314"/>
                </a:cubicBezTo>
                <a:cubicBezTo>
                  <a:pt x="39" y="325"/>
                  <a:pt x="33" y="336"/>
                  <a:pt x="27" y="346"/>
                </a:cubicBezTo>
                <a:cubicBezTo>
                  <a:pt x="15" y="369"/>
                  <a:pt x="5" y="388"/>
                  <a:pt x="5" y="388"/>
                </a:cubicBezTo>
                <a:cubicBezTo>
                  <a:pt x="5" y="388"/>
                  <a:pt x="4" y="388"/>
                  <a:pt x="4" y="388"/>
                </a:cubicBezTo>
                <a:cubicBezTo>
                  <a:pt x="3" y="388"/>
                  <a:pt x="3" y="389"/>
                  <a:pt x="3" y="390"/>
                </a:cubicBezTo>
                <a:cubicBezTo>
                  <a:pt x="3" y="391"/>
                  <a:pt x="2" y="391"/>
                  <a:pt x="2" y="391"/>
                </a:cubicBezTo>
                <a:cubicBezTo>
                  <a:pt x="1" y="392"/>
                  <a:pt x="0" y="393"/>
                  <a:pt x="1" y="394"/>
                </a:cubicBezTo>
                <a:cubicBezTo>
                  <a:pt x="1" y="396"/>
                  <a:pt x="3" y="396"/>
                  <a:pt x="4" y="397"/>
                </a:cubicBezTo>
                <a:close/>
                <a:moveTo>
                  <a:pt x="132" y="307"/>
                </a:moveTo>
                <a:cubicBezTo>
                  <a:pt x="132" y="307"/>
                  <a:pt x="132" y="306"/>
                  <a:pt x="132" y="306"/>
                </a:cubicBezTo>
                <a:cubicBezTo>
                  <a:pt x="133" y="305"/>
                  <a:pt x="133" y="304"/>
                  <a:pt x="134" y="303"/>
                </a:cubicBezTo>
                <a:cubicBezTo>
                  <a:pt x="134" y="302"/>
                  <a:pt x="135" y="301"/>
                  <a:pt x="135" y="300"/>
                </a:cubicBezTo>
                <a:cubicBezTo>
                  <a:pt x="136" y="300"/>
                  <a:pt x="136" y="300"/>
                  <a:pt x="136" y="300"/>
                </a:cubicBezTo>
                <a:cubicBezTo>
                  <a:pt x="136" y="300"/>
                  <a:pt x="136" y="300"/>
                  <a:pt x="136" y="301"/>
                </a:cubicBezTo>
                <a:cubicBezTo>
                  <a:pt x="136" y="302"/>
                  <a:pt x="136" y="302"/>
                  <a:pt x="137" y="303"/>
                </a:cubicBezTo>
                <a:cubicBezTo>
                  <a:pt x="138" y="304"/>
                  <a:pt x="139" y="304"/>
                  <a:pt x="139" y="304"/>
                </a:cubicBezTo>
                <a:cubicBezTo>
                  <a:pt x="139" y="304"/>
                  <a:pt x="140" y="305"/>
                  <a:pt x="141" y="305"/>
                </a:cubicBezTo>
                <a:cubicBezTo>
                  <a:pt x="141" y="306"/>
                  <a:pt x="141" y="306"/>
                  <a:pt x="142" y="306"/>
                </a:cubicBezTo>
                <a:cubicBezTo>
                  <a:pt x="142" y="305"/>
                  <a:pt x="143" y="305"/>
                  <a:pt x="143" y="305"/>
                </a:cubicBezTo>
                <a:cubicBezTo>
                  <a:pt x="143" y="305"/>
                  <a:pt x="142" y="307"/>
                  <a:pt x="144" y="308"/>
                </a:cubicBezTo>
                <a:cubicBezTo>
                  <a:pt x="145" y="309"/>
                  <a:pt x="145" y="309"/>
                  <a:pt x="146" y="309"/>
                </a:cubicBezTo>
                <a:cubicBezTo>
                  <a:pt x="148" y="310"/>
                  <a:pt x="148" y="310"/>
                  <a:pt x="148" y="309"/>
                </a:cubicBezTo>
                <a:cubicBezTo>
                  <a:pt x="149" y="309"/>
                  <a:pt x="149" y="309"/>
                  <a:pt x="149" y="309"/>
                </a:cubicBezTo>
                <a:cubicBezTo>
                  <a:pt x="149" y="309"/>
                  <a:pt x="149" y="311"/>
                  <a:pt x="150" y="312"/>
                </a:cubicBezTo>
                <a:cubicBezTo>
                  <a:pt x="151" y="313"/>
                  <a:pt x="152" y="313"/>
                  <a:pt x="153" y="314"/>
                </a:cubicBezTo>
                <a:cubicBezTo>
                  <a:pt x="154" y="314"/>
                  <a:pt x="155" y="314"/>
                  <a:pt x="155" y="313"/>
                </a:cubicBezTo>
                <a:cubicBezTo>
                  <a:pt x="156" y="313"/>
                  <a:pt x="156" y="313"/>
                  <a:pt x="156" y="313"/>
                </a:cubicBezTo>
                <a:cubicBezTo>
                  <a:pt x="156" y="313"/>
                  <a:pt x="156" y="316"/>
                  <a:pt x="157" y="316"/>
                </a:cubicBezTo>
                <a:cubicBezTo>
                  <a:pt x="157" y="317"/>
                  <a:pt x="158" y="317"/>
                  <a:pt x="159" y="318"/>
                </a:cubicBezTo>
                <a:cubicBezTo>
                  <a:pt x="160" y="318"/>
                  <a:pt x="161" y="318"/>
                  <a:pt x="162" y="317"/>
                </a:cubicBezTo>
                <a:cubicBezTo>
                  <a:pt x="163" y="317"/>
                  <a:pt x="163" y="317"/>
                  <a:pt x="164" y="316"/>
                </a:cubicBezTo>
                <a:cubicBezTo>
                  <a:pt x="164" y="316"/>
                  <a:pt x="165" y="316"/>
                  <a:pt x="165" y="316"/>
                </a:cubicBezTo>
                <a:cubicBezTo>
                  <a:pt x="165" y="316"/>
                  <a:pt x="165" y="317"/>
                  <a:pt x="164" y="319"/>
                </a:cubicBezTo>
                <a:cubicBezTo>
                  <a:pt x="163" y="321"/>
                  <a:pt x="162" y="323"/>
                  <a:pt x="162" y="323"/>
                </a:cubicBezTo>
                <a:cubicBezTo>
                  <a:pt x="162" y="323"/>
                  <a:pt x="162" y="322"/>
                  <a:pt x="161" y="323"/>
                </a:cubicBezTo>
                <a:cubicBezTo>
                  <a:pt x="161" y="323"/>
                  <a:pt x="160" y="324"/>
                  <a:pt x="160" y="324"/>
                </a:cubicBezTo>
                <a:cubicBezTo>
                  <a:pt x="160" y="324"/>
                  <a:pt x="160" y="324"/>
                  <a:pt x="160" y="324"/>
                </a:cubicBezTo>
                <a:cubicBezTo>
                  <a:pt x="160" y="324"/>
                  <a:pt x="156" y="322"/>
                  <a:pt x="152" y="320"/>
                </a:cubicBezTo>
                <a:cubicBezTo>
                  <a:pt x="148" y="317"/>
                  <a:pt x="132" y="307"/>
                  <a:pt x="132" y="307"/>
                </a:cubicBezTo>
                <a:close/>
              </a:path>
            </a:pathLst>
          </a:custGeom>
          <a:solidFill>
            <a:schemeClr val="tx1">
              <a:lumMod val="50000"/>
              <a:lumOff val="50000"/>
            </a:schemeClr>
          </a:solidFill>
          <a:ln w="44450">
            <a:noFill/>
          </a:ln>
          <a:effectLst>
            <a:outerShdw blurRad="76200" dist="12700" dir="2700000" sy="-23000" kx="-800400" algn="bl" rotWithShape="0">
              <a:prstClr val="black">
                <a:alpha val="20000"/>
              </a:prstClr>
            </a:outerShdw>
          </a:effectLst>
        </p:spPr>
        <p:txBody>
          <a:bodyPr vert="horz" wrap="square" lIns="121920" tIns="60960" rIns="121920" bIns="60960" numCol="1" anchor="t" anchorCtr="0" compatLnSpc="1">
            <a:prstTxWarp prst="textNoShape">
              <a:avLst/>
            </a:prstTxWarp>
          </a:bodyPr>
          <a:lstStyle/>
          <a:p>
            <a:endParaRPr lang="id-ID" sz="2400">
              <a:cs typeface="+mn-ea"/>
              <a:sym typeface="+mn-lt"/>
            </a:endParaRPr>
          </a:p>
        </p:txBody>
      </p:sp>
      <p:sp>
        <p:nvSpPr>
          <p:cNvPr id="47" name="Cube 46"/>
          <p:cNvSpPr/>
          <p:nvPr/>
        </p:nvSpPr>
        <p:spPr>
          <a:xfrm flipH="1">
            <a:off x="2338387" y="4643629"/>
            <a:ext cx="1886869" cy="826995"/>
          </a:xfrm>
          <a:prstGeom prst="cube">
            <a:avLst>
              <a:gd name="adj" fmla="val 6389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8" name="Cube 47"/>
          <p:cNvSpPr/>
          <p:nvPr/>
        </p:nvSpPr>
        <p:spPr>
          <a:xfrm flipH="1">
            <a:off x="4040187" y="4112592"/>
            <a:ext cx="1886869" cy="826995"/>
          </a:xfrm>
          <a:prstGeom prst="cube">
            <a:avLst>
              <a:gd name="adj" fmla="val 6389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9" name="Cube 48"/>
          <p:cNvSpPr/>
          <p:nvPr/>
        </p:nvSpPr>
        <p:spPr>
          <a:xfrm flipH="1">
            <a:off x="5741987" y="3604592"/>
            <a:ext cx="1886869" cy="826995"/>
          </a:xfrm>
          <a:prstGeom prst="cube">
            <a:avLst>
              <a:gd name="adj" fmla="val 6389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50" name="Cube 49"/>
          <p:cNvSpPr/>
          <p:nvPr/>
        </p:nvSpPr>
        <p:spPr>
          <a:xfrm flipH="1">
            <a:off x="7443787" y="3096592"/>
            <a:ext cx="1886869" cy="826995"/>
          </a:xfrm>
          <a:prstGeom prst="cube">
            <a:avLst>
              <a:gd name="adj" fmla="val 6389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51" name="Cube 50"/>
          <p:cNvSpPr/>
          <p:nvPr/>
        </p:nvSpPr>
        <p:spPr>
          <a:xfrm flipH="1">
            <a:off x="9145587" y="2588592"/>
            <a:ext cx="1886869" cy="826995"/>
          </a:xfrm>
          <a:prstGeom prst="cube">
            <a:avLst>
              <a:gd name="adj" fmla="val 6389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cxnSp>
        <p:nvCxnSpPr>
          <p:cNvPr id="53" name="Straight Connector 52"/>
          <p:cNvCxnSpPr/>
          <p:nvPr/>
        </p:nvCxnSpPr>
        <p:spPr>
          <a:xfrm rot="5400000">
            <a:off x="4265298" y="3473480"/>
            <a:ext cx="1050496" cy="2117"/>
          </a:xfrm>
          <a:prstGeom prst="line">
            <a:avLst/>
          </a:prstGeom>
          <a:ln w="19050">
            <a:solidFill>
              <a:schemeClr val="accent2"/>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5400000">
            <a:off x="5979798" y="2934114"/>
            <a:ext cx="1050496" cy="2117"/>
          </a:xfrm>
          <a:prstGeom prst="line">
            <a:avLst/>
          </a:prstGeom>
          <a:ln w="19050">
            <a:solidFill>
              <a:schemeClr val="accent3"/>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rot="5400000">
            <a:off x="7592698" y="2489614"/>
            <a:ext cx="1050496" cy="2117"/>
          </a:xfrm>
          <a:prstGeom prst="line">
            <a:avLst/>
          </a:prstGeom>
          <a:ln w="19050">
            <a:solidFill>
              <a:schemeClr val="accent4"/>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rot="5400000">
            <a:off x="9332598" y="1956214"/>
            <a:ext cx="1050496" cy="2117"/>
          </a:xfrm>
          <a:prstGeom prst="line">
            <a:avLst/>
          </a:prstGeom>
          <a:ln w="19050">
            <a:solidFill>
              <a:schemeClr val="accent5"/>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5" name="Freeform 150"/>
          <p:cNvSpPr>
            <a:spLocks noEditPoints="1"/>
          </p:cNvSpPr>
          <p:nvPr/>
        </p:nvSpPr>
        <p:spPr bwMode="auto">
          <a:xfrm>
            <a:off x="3063667" y="5617710"/>
            <a:ext cx="581441" cy="605871"/>
          </a:xfrm>
          <a:custGeom>
            <a:avLst/>
            <a:gdLst/>
            <a:ahLst/>
            <a:cxnLst>
              <a:cxn ang="0">
                <a:pos x="5" y="35"/>
              </a:cxn>
              <a:cxn ang="0">
                <a:pos x="0" y="29"/>
              </a:cxn>
              <a:cxn ang="0">
                <a:pos x="5" y="24"/>
              </a:cxn>
              <a:cxn ang="0">
                <a:pos x="11" y="29"/>
              </a:cxn>
              <a:cxn ang="0">
                <a:pos x="5" y="35"/>
              </a:cxn>
              <a:cxn ang="0">
                <a:pos x="12" y="20"/>
              </a:cxn>
              <a:cxn ang="0">
                <a:pos x="6" y="13"/>
              </a:cxn>
              <a:cxn ang="0">
                <a:pos x="12" y="7"/>
              </a:cxn>
              <a:cxn ang="0">
                <a:pos x="19" y="13"/>
              </a:cxn>
              <a:cxn ang="0">
                <a:pos x="12" y="20"/>
              </a:cxn>
              <a:cxn ang="0">
                <a:pos x="12" y="50"/>
              </a:cxn>
              <a:cxn ang="0">
                <a:pos x="7" y="45"/>
              </a:cxn>
              <a:cxn ang="0">
                <a:pos x="12" y="40"/>
              </a:cxn>
              <a:cxn ang="0">
                <a:pos x="17" y="45"/>
              </a:cxn>
              <a:cxn ang="0">
                <a:pos x="12" y="50"/>
              </a:cxn>
              <a:cxn ang="0">
                <a:pos x="28" y="13"/>
              </a:cxn>
              <a:cxn ang="0">
                <a:pos x="21" y="6"/>
              </a:cxn>
              <a:cxn ang="0">
                <a:pos x="28" y="0"/>
              </a:cxn>
              <a:cxn ang="0">
                <a:pos x="35" y="6"/>
              </a:cxn>
              <a:cxn ang="0">
                <a:pos x="28" y="13"/>
              </a:cxn>
              <a:cxn ang="0">
                <a:pos x="28" y="57"/>
              </a:cxn>
              <a:cxn ang="0">
                <a:pos x="24" y="52"/>
              </a:cxn>
              <a:cxn ang="0">
                <a:pos x="28" y="48"/>
              </a:cxn>
              <a:cxn ang="0">
                <a:pos x="33" y="52"/>
              </a:cxn>
              <a:cxn ang="0">
                <a:pos x="28" y="57"/>
              </a:cxn>
              <a:cxn ang="0">
                <a:pos x="44" y="49"/>
              </a:cxn>
              <a:cxn ang="0">
                <a:pos x="40" y="45"/>
              </a:cxn>
              <a:cxn ang="0">
                <a:pos x="44" y="41"/>
              </a:cxn>
              <a:cxn ang="0">
                <a:pos x="48" y="45"/>
              </a:cxn>
              <a:cxn ang="0">
                <a:pos x="44" y="49"/>
              </a:cxn>
              <a:cxn ang="0">
                <a:pos x="44" y="16"/>
              </a:cxn>
              <a:cxn ang="0">
                <a:pos x="41" y="13"/>
              </a:cxn>
              <a:cxn ang="0">
                <a:pos x="44" y="10"/>
              </a:cxn>
              <a:cxn ang="0">
                <a:pos x="47" y="13"/>
              </a:cxn>
              <a:cxn ang="0">
                <a:pos x="44" y="16"/>
              </a:cxn>
              <a:cxn ang="0">
                <a:pos x="51" y="33"/>
              </a:cxn>
              <a:cxn ang="0">
                <a:pos x="48" y="29"/>
              </a:cxn>
              <a:cxn ang="0">
                <a:pos x="51" y="26"/>
              </a:cxn>
              <a:cxn ang="0">
                <a:pos x="55" y="29"/>
              </a:cxn>
              <a:cxn ang="0">
                <a:pos x="51" y="33"/>
              </a:cxn>
            </a:cxnLst>
            <a:rect l="0" t="0" r="r" b="b"/>
            <a:pathLst>
              <a:path w="55" h="57">
                <a:moveTo>
                  <a:pt x="5" y="35"/>
                </a:moveTo>
                <a:cubicBezTo>
                  <a:pt x="2" y="35"/>
                  <a:pt x="0" y="32"/>
                  <a:pt x="0" y="29"/>
                </a:cubicBezTo>
                <a:cubicBezTo>
                  <a:pt x="0" y="26"/>
                  <a:pt x="2" y="24"/>
                  <a:pt x="5" y="24"/>
                </a:cubicBezTo>
                <a:cubicBezTo>
                  <a:pt x="9" y="24"/>
                  <a:pt x="11" y="26"/>
                  <a:pt x="11" y="29"/>
                </a:cubicBezTo>
                <a:cubicBezTo>
                  <a:pt x="11" y="32"/>
                  <a:pt x="9" y="35"/>
                  <a:pt x="5" y="35"/>
                </a:cubicBezTo>
                <a:close/>
                <a:moveTo>
                  <a:pt x="12" y="20"/>
                </a:moveTo>
                <a:cubicBezTo>
                  <a:pt x="9" y="20"/>
                  <a:pt x="6" y="17"/>
                  <a:pt x="6" y="13"/>
                </a:cubicBezTo>
                <a:cubicBezTo>
                  <a:pt x="6" y="10"/>
                  <a:pt x="9" y="7"/>
                  <a:pt x="12" y="7"/>
                </a:cubicBezTo>
                <a:cubicBezTo>
                  <a:pt x="16" y="7"/>
                  <a:pt x="19" y="10"/>
                  <a:pt x="19" y="13"/>
                </a:cubicBezTo>
                <a:cubicBezTo>
                  <a:pt x="19" y="17"/>
                  <a:pt x="16" y="20"/>
                  <a:pt x="12" y="20"/>
                </a:cubicBezTo>
                <a:close/>
                <a:moveTo>
                  <a:pt x="12" y="50"/>
                </a:moveTo>
                <a:cubicBezTo>
                  <a:pt x="9" y="50"/>
                  <a:pt x="7" y="48"/>
                  <a:pt x="7" y="45"/>
                </a:cubicBezTo>
                <a:cubicBezTo>
                  <a:pt x="7" y="42"/>
                  <a:pt x="9" y="40"/>
                  <a:pt x="12" y="40"/>
                </a:cubicBezTo>
                <a:cubicBezTo>
                  <a:pt x="15" y="40"/>
                  <a:pt x="17" y="42"/>
                  <a:pt x="17" y="45"/>
                </a:cubicBezTo>
                <a:cubicBezTo>
                  <a:pt x="17" y="48"/>
                  <a:pt x="15" y="50"/>
                  <a:pt x="12" y="50"/>
                </a:cubicBezTo>
                <a:close/>
                <a:moveTo>
                  <a:pt x="28" y="13"/>
                </a:moveTo>
                <a:cubicBezTo>
                  <a:pt x="25" y="13"/>
                  <a:pt x="21" y="10"/>
                  <a:pt x="21" y="6"/>
                </a:cubicBezTo>
                <a:cubicBezTo>
                  <a:pt x="21" y="3"/>
                  <a:pt x="25" y="0"/>
                  <a:pt x="28" y="0"/>
                </a:cubicBezTo>
                <a:cubicBezTo>
                  <a:pt x="32" y="0"/>
                  <a:pt x="35" y="3"/>
                  <a:pt x="35" y="6"/>
                </a:cubicBezTo>
                <a:cubicBezTo>
                  <a:pt x="35" y="10"/>
                  <a:pt x="32" y="13"/>
                  <a:pt x="28" y="13"/>
                </a:cubicBezTo>
                <a:close/>
                <a:moveTo>
                  <a:pt x="28" y="57"/>
                </a:moveTo>
                <a:cubicBezTo>
                  <a:pt x="26" y="57"/>
                  <a:pt x="24" y="55"/>
                  <a:pt x="24" y="52"/>
                </a:cubicBezTo>
                <a:cubicBezTo>
                  <a:pt x="24" y="50"/>
                  <a:pt x="26" y="48"/>
                  <a:pt x="28" y="48"/>
                </a:cubicBezTo>
                <a:cubicBezTo>
                  <a:pt x="31" y="48"/>
                  <a:pt x="33" y="50"/>
                  <a:pt x="33" y="52"/>
                </a:cubicBezTo>
                <a:cubicBezTo>
                  <a:pt x="33" y="55"/>
                  <a:pt x="31" y="57"/>
                  <a:pt x="28" y="57"/>
                </a:cubicBezTo>
                <a:close/>
                <a:moveTo>
                  <a:pt x="44" y="49"/>
                </a:moveTo>
                <a:cubicBezTo>
                  <a:pt x="42" y="49"/>
                  <a:pt x="40" y="48"/>
                  <a:pt x="40" y="45"/>
                </a:cubicBezTo>
                <a:cubicBezTo>
                  <a:pt x="40" y="43"/>
                  <a:pt x="42" y="41"/>
                  <a:pt x="44" y="41"/>
                </a:cubicBezTo>
                <a:cubicBezTo>
                  <a:pt x="47" y="41"/>
                  <a:pt x="48" y="43"/>
                  <a:pt x="48" y="45"/>
                </a:cubicBezTo>
                <a:cubicBezTo>
                  <a:pt x="48" y="48"/>
                  <a:pt x="47" y="49"/>
                  <a:pt x="44" y="49"/>
                </a:cubicBezTo>
                <a:close/>
                <a:moveTo>
                  <a:pt x="44" y="16"/>
                </a:moveTo>
                <a:cubicBezTo>
                  <a:pt x="43" y="16"/>
                  <a:pt x="41" y="15"/>
                  <a:pt x="41" y="13"/>
                </a:cubicBezTo>
                <a:cubicBezTo>
                  <a:pt x="41" y="12"/>
                  <a:pt x="43" y="10"/>
                  <a:pt x="44" y="10"/>
                </a:cubicBezTo>
                <a:cubicBezTo>
                  <a:pt x="46" y="10"/>
                  <a:pt x="47" y="12"/>
                  <a:pt x="47" y="13"/>
                </a:cubicBezTo>
                <a:cubicBezTo>
                  <a:pt x="47" y="15"/>
                  <a:pt x="46" y="16"/>
                  <a:pt x="44" y="16"/>
                </a:cubicBezTo>
                <a:close/>
                <a:moveTo>
                  <a:pt x="51" y="33"/>
                </a:moveTo>
                <a:cubicBezTo>
                  <a:pt x="49" y="33"/>
                  <a:pt x="48" y="31"/>
                  <a:pt x="48" y="29"/>
                </a:cubicBezTo>
                <a:cubicBezTo>
                  <a:pt x="48" y="27"/>
                  <a:pt x="49" y="26"/>
                  <a:pt x="51" y="26"/>
                </a:cubicBezTo>
                <a:cubicBezTo>
                  <a:pt x="53" y="26"/>
                  <a:pt x="55" y="27"/>
                  <a:pt x="55" y="29"/>
                </a:cubicBezTo>
                <a:cubicBezTo>
                  <a:pt x="55" y="31"/>
                  <a:pt x="53" y="33"/>
                  <a:pt x="51" y="33"/>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6" name="Freeform 48"/>
          <p:cNvSpPr>
            <a:spLocks/>
          </p:cNvSpPr>
          <p:nvPr/>
        </p:nvSpPr>
        <p:spPr bwMode="auto">
          <a:xfrm>
            <a:off x="4930082" y="5136117"/>
            <a:ext cx="407139" cy="737940"/>
          </a:xfrm>
          <a:custGeom>
            <a:avLst/>
            <a:gdLst/>
            <a:ahLst/>
            <a:cxnLst>
              <a:cxn ang="0">
                <a:pos x="36" y="20"/>
              </a:cxn>
              <a:cxn ang="0">
                <a:pos x="15" y="66"/>
              </a:cxn>
              <a:cxn ang="0">
                <a:pos x="13" y="67"/>
              </a:cxn>
              <a:cxn ang="0">
                <a:pos x="12" y="67"/>
              </a:cxn>
              <a:cxn ang="0">
                <a:pos x="11" y="65"/>
              </a:cxn>
              <a:cxn ang="0">
                <a:pos x="19" y="33"/>
              </a:cxn>
              <a:cxn ang="0">
                <a:pos x="3" y="37"/>
              </a:cxn>
              <a:cxn ang="0">
                <a:pos x="2" y="37"/>
              </a:cxn>
              <a:cxn ang="0">
                <a:pos x="1" y="36"/>
              </a:cxn>
              <a:cxn ang="0">
                <a:pos x="1" y="35"/>
              </a:cxn>
              <a:cxn ang="0">
                <a:pos x="9" y="2"/>
              </a:cxn>
              <a:cxn ang="0">
                <a:pos x="10" y="0"/>
              </a:cxn>
              <a:cxn ang="0">
                <a:pos x="24" y="0"/>
              </a:cxn>
              <a:cxn ang="0">
                <a:pos x="25" y="2"/>
              </a:cxn>
              <a:cxn ang="0">
                <a:pos x="25" y="3"/>
              </a:cxn>
              <a:cxn ang="0">
                <a:pos x="18" y="21"/>
              </a:cxn>
              <a:cxn ang="0">
                <a:pos x="34" y="18"/>
              </a:cxn>
              <a:cxn ang="0">
                <a:pos x="35" y="17"/>
              </a:cxn>
              <a:cxn ang="0">
                <a:pos x="36" y="18"/>
              </a:cxn>
              <a:cxn ang="0">
                <a:pos x="36" y="20"/>
              </a:cxn>
            </a:cxnLst>
            <a:rect l="0" t="0" r="r" b="b"/>
            <a:pathLst>
              <a:path w="37" h="67">
                <a:moveTo>
                  <a:pt x="36" y="20"/>
                </a:moveTo>
                <a:cubicBezTo>
                  <a:pt x="15" y="66"/>
                  <a:pt x="15" y="66"/>
                  <a:pt x="15" y="66"/>
                </a:cubicBezTo>
                <a:cubicBezTo>
                  <a:pt x="14" y="67"/>
                  <a:pt x="14" y="67"/>
                  <a:pt x="13" y="67"/>
                </a:cubicBezTo>
                <a:cubicBezTo>
                  <a:pt x="13" y="67"/>
                  <a:pt x="13" y="67"/>
                  <a:pt x="12" y="67"/>
                </a:cubicBezTo>
                <a:cubicBezTo>
                  <a:pt x="11" y="67"/>
                  <a:pt x="11" y="66"/>
                  <a:pt x="11" y="65"/>
                </a:cubicBezTo>
                <a:cubicBezTo>
                  <a:pt x="19" y="33"/>
                  <a:pt x="19" y="33"/>
                  <a:pt x="19" y="33"/>
                </a:cubicBezTo>
                <a:cubicBezTo>
                  <a:pt x="3" y="37"/>
                  <a:pt x="3" y="37"/>
                  <a:pt x="3" y="37"/>
                </a:cubicBezTo>
                <a:cubicBezTo>
                  <a:pt x="3" y="37"/>
                  <a:pt x="2" y="37"/>
                  <a:pt x="2" y="37"/>
                </a:cubicBezTo>
                <a:cubicBezTo>
                  <a:pt x="2" y="37"/>
                  <a:pt x="1" y="37"/>
                  <a:pt x="1" y="36"/>
                </a:cubicBezTo>
                <a:cubicBezTo>
                  <a:pt x="1" y="36"/>
                  <a:pt x="0" y="35"/>
                  <a:pt x="1" y="35"/>
                </a:cubicBezTo>
                <a:cubicBezTo>
                  <a:pt x="9" y="2"/>
                  <a:pt x="9" y="2"/>
                  <a:pt x="9" y="2"/>
                </a:cubicBezTo>
                <a:cubicBezTo>
                  <a:pt x="9" y="1"/>
                  <a:pt x="10" y="0"/>
                  <a:pt x="10" y="0"/>
                </a:cubicBezTo>
                <a:cubicBezTo>
                  <a:pt x="24" y="0"/>
                  <a:pt x="24" y="0"/>
                  <a:pt x="24" y="0"/>
                </a:cubicBezTo>
                <a:cubicBezTo>
                  <a:pt x="25" y="0"/>
                  <a:pt x="25" y="1"/>
                  <a:pt x="25" y="2"/>
                </a:cubicBezTo>
                <a:cubicBezTo>
                  <a:pt x="25" y="2"/>
                  <a:pt x="25" y="3"/>
                  <a:pt x="25" y="3"/>
                </a:cubicBezTo>
                <a:cubicBezTo>
                  <a:pt x="18" y="21"/>
                  <a:pt x="18" y="21"/>
                  <a:pt x="18" y="21"/>
                </a:cubicBezTo>
                <a:cubicBezTo>
                  <a:pt x="34" y="18"/>
                  <a:pt x="34" y="18"/>
                  <a:pt x="34" y="18"/>
                </a:cubicBezTo>
                <a:cubicBezTo>
                  <a:pt x="34" y="17"/>
                  <a:pt x="34" y="17"/>
                  <a:pt x="35" y="17"/>
                </a:cubicBezTo>
                <a:cubicBezTo>
                  <a:pt x="35" y="17"/>
                  <a:pt x="36" y="18"/>
                  <a:pt x="36" y="18"/>
                </a:cubicBezTo>
                <a:cubicBezTo>
                  <a:pt x="36" y="19"/>
                  <a:pt x="37" y="19"/>
                  <a:pt x="36" y="20"/>
                </a:cubicBez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2" name="Group 66"/>
          <p:cNvGrpSpPr/>
          <p:nvPr/>
        </p:nvGrpSpPr>
        <p:grpSpPr>
          <a:xfrm>
            <a:off x="6625373" y="4524351"/>
            <a:ext cx="412751" cy="677333"/>
            <a:chOff x="1974850" y="4173538"/>
            <a:chExt cx="309563" cy="508000"/>
          </a:xfrm>
          <a:solidFill>
            <a:schemeClr val="accent3"/>
          </a:solidFill>
        </p:grpSpPr>
        <p:sp>
          <p:nvSpPr>
            <p:cNvPr id="68" name="Freeform 14"/>
            <p:cNvSpPr>
              <a:spLocks noEditPoints="1"/>
            </p:cNvSpPr>
            <p:nvPr/>
          </p:nvSpPr>
          <p:spPr bwMode="auto">
            <a:xfrm>
              <a:off x="1974850" y="4173538"/>
              <a:ext cx="293688" cy="407988"/>
            </a:xfrm>
            <a:custGeom>
              <a:avLst/>
              <a:gdLst/>
              <a:ahLst/>
              <a:cxnLst>
                <a:cxn ang="0">
                  <a:pos x="123" y="191"/>
                </a:cxn>
                <a:cxn ang="0">
                  <a:pos x="120" y="170"/>
                </a:cxn>
                <a:cxn ang="0">
                  <a:pos x="134" y="124"/>
                </a:cxn>
                <a:cxn ang="0">
                  <a:pos x="139" y="90"/>
                </a:cxn>
                <a:cxn ang="0">
                  <a:pos x="131" y="56"/>
                </a:cxn>
                <a:cxn ang="0">
                  <a:pos x="85" y="19"/>
                </a:cxn>
                <a:cxn ang="0">
                  <a:pos x="70" y="0"/>
                </a:cxn>
                <a:cxn ang="0">
                  <a:pos x="69" y="19"/>
                </a:cxn>
                <a:cxn ang="0">
                  <a:pos x="56" y="23"/>
                </a:cxn>
                <a:cxn ang="0">
                  <a:pos x="59" y="30"/>
                </a:cxn>
                <a:cxn ang="0">
                  <a:pos x="40" y="38"/>
                </a:cxn>
                <a:cxn ang="0">
                  <a:pos x="37" y="44"/>
                </a:cxn>
                <a:cxn ang="0">
                  <a:pos x="2" y="75"/>
                </a:cxn>
                <a:cxn ang="0">
                  <a:pos x="2" y="80"/>
                </a:cxn>
                <a:cxn ang="0">
                  <a:pos x="1" y="87"/>
                </a:cxn>
                <a:cxn ang="0">
                  <a:pos x="1" y="94"/>
                </a:cxn>
                <a:cxn ang="0">
                  <a:pos x="8" y="101"/>
                </a:cxn>
                <a:cxn ang="0">
                  <a:pos x="12" y="102"/>
                </a:cxn>
                <a:cxn ang="0">
                  <a:pos x="21" y="105"/>
                </a:cxn>
                <a:cxn ang="0">
                  <a:pos x="37" y="96"/>
                </a:cxn>
                <a:cxn ang="0">
                  <a:pos x="49" y="92"/>
                </a:cxn>
                <a:cxn ang="0">
                  <a:pos x="79" y="95"/>
                </a:cxn>
                <a:cxn ang="0">
                  <a:pos x="43" y="138"/>
                </a:cxn>
                <a:cxn ang="0">
                  <a:pos x="37" y="191"/>
                </a:cxn>
                <a:cxn ang="0">
                  <a:pos x="123" y="191"/>
                </a:cxn>
                <a:cxn ang="0">
                  <a:pos x="123" y="191"/>
                </a:cxn>
                <a:cxn ang="0">
                  <a:pos x="123" y="191"/>
                </a:cxn>
              </a:cxnLst>
              <a:rect l="0" t="0" r="r" b="b"/>
              <a:pathLst>
                <a:path w="139" h="191">
                  <a:moveTo>
                    <a:pt x="123" y="191"/>
                  </a:moveTo>
                  <a:cubicBezTo>
                    <a:pt x="119" y="186"/>
                    <a:pt x="120" y="170"/>
                    <a:pt x="120" y="170"/>
                  </a:cubicBezTo>
                  <a:cubicBezTo>
                    <a:pt x="120" y="170"/>
                    <a:pt x="129" y="132"/>
                    <a:pt x="134" y="124"/>
                  </a:cubicBezTo>
                  <a:cubicBezTo>
                    <a:pt x="139" y="115"/>
                    <a:pt x="139" y="90"/>
                    <a:pt x="139" y="90"/>
                  </a:cubicBezTo>
                  <a:cubicBezTo>
                    <a:pt x="139" y="90"/>
                    <a:pt x="138" y="75"/>
                    <a:pt x="131" y="56"/>
                  </a:cubicBezTo>
                  <a:cubicBezTo>
                    <a:pt x="124" y="37"/>
                    <a:pt x="101" y="22"/>
                    <a:pt x="85" y="19"/>
                  </a:cubicBezTo>
                  <a:cubicBezTo>
                    <a:pt x="84" y="10"/>
                    <a:pt x="70" y="0"/>
                    <a:pt x="70" y="0"/>
                  </a:cubicBezTo>
                  <a:cubicBezTo>
                    <a:pt x="70" y="0"/>
                    <a:pt x="72" y="19"/>
                    <a:pt x="69" y="19"/>
                  </a:cubicBezTo>
                  <a:cubicBezTo>
                    <a:pt x="67" y="19"/>
                    <a:pt x="56" y="23"/>
                    <a:pt x="56" y="23"/>
                  </a:cubicBezTo>
                  <a:cubicBezTo>
                    <a:pt x="59" y="30"/>
                    <a:pt x="59" y="30"/>
                    <a:pt x="59" y="30"/>
                  </a:cubicBezTo>
                  <a:cubicBezTo>
                    <a:pt x="45" y="34"/>
                    <a:pt x="40" y="38"/>
                    <a:pt x="40" y="38"/>
                  </a:cubicBezTo>
                  <a:cubicBezTo>
                    <a:pt x="40" y="38"/>
                    <a:pt x="39" y="39"/>
                    <a:pt x="37" y="44"/>
                  </a:cubicBezTo>
                  <a:cubicBezTo>
                    <a:pt x="34" y="49"/>
                    <a:pt x="4" y="74"/>
                    <a:pt x="2" y="75"/>
                  </a:cubicBezTo>
                  <a:cubicBezTo>
                    <a:pt x="1" y="77"/>
                    <a:pt x="2" y="80"/>
                    <a:pt x="2" y="80"/>
                  </a:cubicBezTo>
                  <a:cubicBezTo>
                    <a:pt x="2" y="80"/>
                    <a:pt x="1" y="86"/>
                    <a:pt x="1" y="87"/>
                  </a:cubicBezTo>
                  <a:cubicBezTo>
                    <a:pt x="1" y="87"/>
                    <a:pt x="0" y="92"/>
                    <a:pt x="1" y="94"/>
                  </a:cubicBezTo>
                  <a:cubicBezTo>
                    <a:pt x="3" y="96"/>
                    <a:pt x="4" y="99"/>
                    <a:pt x="8" y="101"/>
                  </a:cubicBezTo>
                  <a:cubicBezTo>
                    <a:pt x="11" y="104"/>
                    <a:pt x="12" y="102"/>
                    <a:pt x="12" y="102"/>
                  </a:cubicBezTo>
                  <a:cubicBezTo>
                    <a:pt x="12" y="102"/>
                    <a:pt x="12" y="103"/>
                    <a:pt x="21" y="105"/>
                  </a:cubicBezTo>
                  <a:cubicBezTo>
                    <a:pt x="33" y="105"/>
                    <a:pt x="37" y="96"/>
                    <a:pt x="37" y="96"/>
                  </a:cubicBezTo>
                  <a:cubicBezTo>
                    <a:pt x="37" y="96"/>
                    <a:pt x="40" y="91"/>
                    <a:pt x="49" y="92"/>
                  </a:cubicBezTo>
                  <a:cubicBezTo>
                    <a:pt x="67" y="102"/>
                    <a:pt x="79" y="95"/>
                    <a:pt x="79" y="95"/>
                  </a:cubicBezTo>
                  <a:cubicBezTo>
                    <a:pt x="79" y="95"/>
                    <a:pt x="64" y="107"/>
                    <a:pt x="43" y="138"/>
                  </a:cubicBezTo>
                  <a:cubicBezTo>
                    <a:pt x="21" y="170"/>
                    <a:pt x="37" y="191"/>
                    <a:pt x="37" y="191"/>
                  </a:cubicBezTo>
                  <a:lnTo>
                    <a:pt x="123" y="191"/>
                  </a:lnTo>
                  <a:close/>
                  <a:moveTo>
                    <a:pt x="123" y="191"/>
                  </a:moveTo>
                  <a:cubicBezTo>
                    <a:pt x="123" y="191"/>
                    <a:pt x="123" y="191"/>
                    <a:pt x="123" y="191"/>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9" name="Freeform 15"/>
            <p:cNvSpPr>
              <a:spLocks noEditPoints="1"/>
            </p:cNvSpPr>
            <p:nvPr/>
          </p:nvSpPr>
          <p:spPr bwMode="auto">
            <a:xfrm>
              <a:off x="2006600" y="4587875"/>
              <a:ext cx="277813" cy="93663"/>
            </a:xfrm>
            <a:custGeom>
              <a:avLst/>
              <a:gdLst/>
              <a:ahLst/>
              <a:cxnLst>
                <a:cxn ang="0">
                  <a:pos x="131" y="39"/>
                </a:cxn>
                <a:cxn ang="0">
                  <a:pos x="126" y="44"/>
                </a:cxn>
                <a:cxn ang="0">
                  <a:pos x="4" y="44"/>
                </a:cxn>
                <a:cxn ang="0">
                  <a:pos x="0" y="39"/>
                </a:cxn>
                <a:cxn ang="0">
                  <a:pos x="0" y="5"/>
                </a:cxn>
                <a:cxn ang="0">
                  <a:pos x="4" y="0"/>
                </a:cxn>
                <a:cxn ang="0">
                  <a:pos x="126" y="0"/>
                </a:cxn>
                <a:cxn ang="0">
                  <a:pos x="131" y="5"/>
                </a:cxn>
                <a:cxn ang="0">
                  <a:pos x="131" y="39"/>
                </a:cxn>
                <a:cxn ang="0">
                  <a:pos x="131" y="39"/>
                </a:cxn>
                <a:cxn ang="0">
                  <a:pos x="131" y="39"/>
                </a:cxn>
              </a:cxnLst>
              <a:rect l="0" t="0" r="r" b="b"/>
              <a:pathLst>
                <a:path w="131" h="44">
                  <a:moveTo>
                    <a:pt x="131" y="39"/>
                  </a:moveTo>
                  <a:cubicBezTo>
                    <a:pt x="131" y="42"/>
                    <a:pt x="129" y="44"/>
                    <a:pt x="126" y="44"/>
                  </a:cubicBezTo>
                  <a:cubicBezTo>
                    <a:pt x="4" y="44"/>
                    <a:pt x="4" y="44"/>
                    <a:pt x="4" y="44"/>
                  </a:cubicBezTo>
                  <a:cubicBezTo>
                    <a:pt x="2" y="44"/>
                    <a:pt x="0" y="42"/>
                    <a:pt x="0" y="39"/>
                  </a:cubicBezTo>
                  <a:cubicBezTo>
                    <a:pt x="0" y="5"/>
                    <a:pt x="0" y="5"/>
                    <a:pt x="0" y="5"/>
                  </a:cubicBezTo>
                  <a:cubicBezTo>
                    <a:pt x="0" y="2"/>
                    <a:pt x="2" y="0"/>
                    <a:pt x="4" y="0"/>
                  </a:cubicBezTo>
                  <a:cubicBezTo>
                    <a:pt x="126" y="0"/>
                    <a:pt x="126" y="0"/>
                    <a:pt x="126" y="0"/>
                  </a:cubicBezTo>
                  <a:cubicBezTo>
                    <a:pt x="129" y="0"/>
                    <a:pt x="131" y="2"/>
                    <a:pt x="131" y="5"/>
                  </a:cubicBezTo>
                  <a:lnTo>
                    <a:pt x="131" y="39"/>
                  </a:lnTo>
                  <a:close/>
                  <a:moveTo>
                    <a:pt x="131" y="39"/>
                  </a:moveTo>
                  <a:cubicBezTo>
                    <a:pt x="131" y="39"/>
                    <a:pt x="131" y="39"/>
                    <a:pt x="131" y="39"/>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sp>
        <p:nvSpPr>
          <p:cNvPr id="70" name="Freeform 65"/>
          <p:cNvSpPr>
            <a:spLocks noEditPoints="1"/>
          </p:cNvSpPr>
          <p:nvPr/>
        </p:nvSpPr>
        <p:spPr bwMode="auto">
          <a:xfrm>
            <a:off x="8264585" y="4059583"/>
            <a:ext cx="615959" cy="561287"/>
          </a:xfrm>
          <a:custGeom>
            <a:avLst/>
            <a:gdLst/>
            <a:ahLst/>
            <a:cxnLst>
              <a:cxn ang="0">
                <a:pos x="45" y="41"/>
              </a:cxn>
              <a:cxn ang="0">
                <a:pos x="47" y="50"/>
              </a:cxn>
              <a:cxn ang="0">
                <a:pos x="40" y="56"/>
              </a:cxn>
              <a:cxn ang="0">
                <a:pos x="31" y="60"/>
              </a:cxn>
              <a:cxn ang="0">
                <a:pos x="21" y="60"/>
              </a:cxn>
              <a:cxn ang="0">
                <a:pos x="13" y="56"/>
              </a:cxn>
              <a:cxn ang="0">
                <a:pos x="5" y="50"/>
              </a:cxn>
              <a:cxn ang="0">
                <a:pos x="8" y="41"/>
              </a:cxn>
              <a:cxn ang="0">
                <a:pos x="0" y="32"/>
              </a:cxn>
              <a:cxn ang="0">
                <a:pos x="9" y="26"/>
              </a:cxn>
              <a:cxn ang="0">
                <a:pos x="5" y="20"/>
              </a:cxn>
              <a:cxn ang="0">
                <a:pos x="17" y="18"/>
              </a:cxn>
              <a:cxn ang="0">
                <a:pos x="22" y="10"/>
              </a:cxn>
              <a:cxn ang="0">
                <a:pos x="32" y="17"/>
              </a:cxn>
              <a:cxn ang="0">
                <a:pos x="41" y="14"/>
              </a:cxn>
              <a:cxn ang="0">
                <a:pos x="47" y="22"/>
              </a:cxn>
              <a:cxn ang="0">
                <a:pos x="51" y="30"/>
              </a:cxn>
              <a:cxn ang="0">
                <a:pos x="26" y="25"/>
              </a:cxn>
              <a:cxn ang="0">
                <a:pos x="36" y="35"/>
              </a:cxn>
              <a:cxn ang="0">
                <a:pos x="72" y="19"/>
              </a:cxn>
              <a:cxn ang="0">
                <a:pos x="72" y="27"/>
              </a:cxn>
              <a:cxn ang="0">
                <a:pos x="62" y="25"/>
              </a:cxn>
              <a:cxn ang="0">
                <a:pos x="52" y="27"/>
              </a:cxn>
              <a:cxn ang="0">
                <a:pos x="53" y="19"/>
              </a:cxn>
              <a:cxn ang="0">
                <a:pos x="53" y="11"/>
              </a:cxn>
              <a:cxn ang="0">
                <a:pos x="52" y="3"/>
              </a:cxn>
              <a:cxn ang="0">
                <a:pos x="62" y="4"/>
              </a:cxn>
              <a:cxn ang="0">
                <a:pos x="67" y="0"/>
              </a:cxn>
              <a:cxn ang="0">
                <a:pos x="70" y="9"/>
              </a:cxn>
              <a:cxn ang="0">
                <a:pos x="78" y="18"/>
              </a:cxn>
              <a:cxn ang="0">
                <a:pos x="70" y="62"/>
              </a:cxn>
              <a:cxn ang="0">
                <a:pos x="67" y="71"/>
              </a:cxn>
              <a:cxn ang="0">
                <a:pos x="61" y="66"/>
              </a:cxn>
              <a:cxn ang="0">
                <a:pos x="52" y="68"/>
              </a:cxn>
              <a:cxn ang="0">
                <a:pos x="47" y="59"/>
              </a:cxn>
              <a:cxn ang="0">
                <a:pos x="54" y="50"/>
              </a:cxn>
              <a:cxn ang="0">
                <a:pos x="57" y="41"/>
              </a:cxn>
              <a:cxn ang="0">
                <a:pos x="63" y="46"/>
              </a:cxn>
              <a:cxn ang="0">
                <a:pos x="72" y="44"/>
              </a:cxn>
              <a:cxn ang="0">
                <a:pos x="72" y="52"/>
              </a:cxn>
              <a:cxn ang="0">
                <a:pos x="62" y="10"/>
              </a:cxn>
              <a:cxn ang="0">
                <a:pos x="67" y="15"/>
              </a:cxn>
              <a:cxn ang="0">
                <a:pos x="57" y="56"/>
              </a:cxn>
              <a:cxn ang="0">
                <a:pos x="62" y="51"/>
              </a:cxn>
            </a:cxnLst>
            <a:rect l="0" t="0" r="r" b="b"/>
            <a:pathLst>
              <a:path w="78" h="71">
                <a:moveTo>
                  <a:pt x="52" y="39"/>
                </a:moveTo>
                <a:cubicBezTo>
                  <a:pt x="52" y="40"/>
                  <a:pt x="51" y="40"/>
                  <a:pt x="51" y="40"/>
                </a:cubicBezTo>
                <a:cubicBezTo>
                  <a:pt x="45" y="41"/>
                  <a:pt x="45" y="41"/>
                  <a:pt x="45" y="41"/>
                </a:cubicBezTo>
                <a:cubicBezTo>
                  <a:pt x="44" y="42"/>
                  <a:pt x="44" y="43"/>
                  <a:pt x="43" y="44"/>
                </a:cubicBezTo>
                <a:cubicBezTo>
                  <a:pt x="45" y="46"/>
                  <a:pt x="46" y="47"/>
                  <a:pt x="47" y="49"/>
                </a:cubicBezTo>
                <a:cubicBezTo>
                  <a:pt x="47" y="49"/>
                  <a:pt x="47" y="49"/>
                  <a:pt x="47" y="50"/>
                </a:cubicBezTo>
                <a:cubicBezTo>
                  <a:pt x="47" y="50"/>
                  <a:pt x="47" y="50"/>
                  <a:pt x="47" y="50"/>
                </a:cubicBezTo>
                <a:cubicBezTo>
                  <a:pt x="46" y="52"/>
                  <a:pt x="42" y="56"/>
                  <a:pt x="41" y="56"/>
                </a:cubicBezTo>
                <a:cubicBezTo>
                  <a:pt x="40" y="56"/>
                  <a:pt x="40" y="56"/>
                  <a:pt x="40" y="56"/>
                </a:cubicBezTo>
                <a:cubicBezTo>
                  <a:pt x="35" y="53"/>
                  <a:pt x="35" y="53"/>
                  <a:pt x="35" y="53"/>
                </a:cubicBezTo>
                <a:cubicBezTo>
                  <a:pt x="34" y="53"/>
                  <a:pt x="33" y="53"/>
                  <a:pt x="32" y="54"/>
                </a:cubicBezTo>
                <a:cubicBezTo>
                  <a:pt x="32" y="56"/>
                  <a:pt x="32" y="58"/>
                  <a:pt x="31" y="60"/>
                </a:cubicBezTo>
                <a:cubicBezTo>
                  <a:pt x="31" y="61"/>
                  <a:pt x="30" y="61"/>
                  <a:pt x="30" y="61"/>
                </a:cubicBezTo>
                <a:cubicBezTo>
                  <a:pt x="22" y="61"/>
                  <a:pt x="22" y="61"/>
                  <a:pt x="22" y="61"/>
                </a:cubicBezTo>
                <a:cubicBezTo>
                  <a:pt x="22" y="61"/>
                  <a:pt x="21" y="61"/>
                  <a:pt x="21" y="60"/>
                </a:cubicBezTo>
                <a:cubicBezTo>
                  <a:pt x="20" y="54"/>
                  <a:pt x="20" y="54"/>
                  <a:pt x="20" y="54"/>
                </a:cubicBezTo>
                <a:cubicBezTo>
                  <a:pt x="19" y="54"/>
                  <a:pt x="18" y="53"/>
                  <a:pt x="17" y="53"/>
                </a:cubicBezTo>
                <a:cubicBezTo>
                  <a:pt x="13" y="56"/>
                  <a:pt x="13" y="56"/>
                  <a:pt x="13" y="56"/>
                </a:cubicBezTo>
                <a:cubicBezTo>
                  <a:pt x="12" y="56"/>
                  <a:pt x="12" y="56"/>
                  <a:pt x="12" y="56"/>
                </a:cubicBezTo>
                <a:cubicBezTo>
                  <a:pt x="11" y="56"/>
                  <a:pt x="11" y="56"/>
                  <a:pt x="11" y="56"/>
                </a:cubicBezTo>
                <a:cubicBezTo>
                  <a:pt x="10" y="55"/>
                  <a:pt x="5" y="51"/>
                  <a:pt x="5" y="50"/>
                </a:cubicBezTo>
                <a:cubicBezTo>
                  <a:pt x="5" y="49"/>
                  <a:pt x="5" y="49"/>
                  <a:pt x="5" y="49"/>
                </a:cubicBezTo>
                <a:cubicBezTo>
                  <a:pt x="7" y="47"/>
                  <a:pt x="8" y="46"/>
                  <a:pt x="9" y="44"/>
                </a:cubicBezTo>
                <a:cubicBezTo>
                  <a:pt x="8" y="43"/>
                  <a:pt x="8" y="42"/>
                  <a:pt x="8" y="41"/>
                </a:cubicBezTo>
                <a:cubicBezTo>
                  <a:pt x="1" y="40"/>
                  <a:pt x="1" y="40"/>
                  <a:pt x="1" y="40"/>
                </a:cubicBezTo>
                <a:cubicBezTo>
                  <a:pt x="1" y="40"/>
                  <a:pt x="0" y="40"/>
                  <a:pt x="0" y="39"/>
                </a:cubicBezTo>
                <a:cubicBezTo>
                  <a:pt x="0" y="32"/>
                  <a:pt x="0" y="32"/>
                  <a:pt x="0" y="32"/>
                </a:cubicBezTo>
                <a:cubicBezTo>
                  <a:pt x="0" y="31"/>
                  <a:pt x="1" y="30"/>
                  <a:pt x="1" y="30"/>
                </a:cubicBezTo>
                <a:cubicBezTo>
                  <a:pt x="8" y="29"/>
                  <a:pt x="8" y="29"/>
                  <a:pt x="8" y="29"/>
                </a:cubicBezTo>
                <a:cubicBezTo>
                  <a:pt x="8" y="28"/>
                  <a:pt x="8" y="27"/>
                  <a:pt x="9" y="26"/>
                </a:cubicBezTo>
                <a:cubicBezTo>
                  <a:pt x="8" y="25"/>
                  <a:pt x="7" y="23"/>
                  <a:pt x="5" y="22"/>
                </a:cubicBezTo>
                <a:cubicBezTo>
                  <a:pt x="5" y="21"/>
                  <a:pt x="5" y="21"/>
                  <a:pt x="5" y="21"/>
                </a:cubicBezTo>
                <a:cubicBezTo>
                  <a:pt x="5" y="21"/>
                  <a:pt x="5" y="20"/>
                  <a:pt x="5" y="20"/>
                </a:cubicBezTo>
                <a:cubicBezTo>
                  <a:pt x="6" y="19"/>
                  <a:pt x="11" y="14"/>
                  <a:pt x="12" y="14"/>
                </a:cubicBezTo>
                <a:cubicBezTo>
                  <a:pt x="12" y="14"/>
                  <a:pt x="12" y="14"/>
                  <a:pt x="13" y="14"/>
                </a:cubicBezTo>
                <a:cubicBezTo>
                  <a:pt x="17" y="18"/>
                  <a:pt x="17" y="18"/>
                  <a:pt x="17" y="18"/>
                </a:cubicBezTo>
                <a:cubicBezTo>
                  <a:pt x="18" y="18"/>
                  <a:pt x="19" y="17"/>
                  <a:pt x="20" y="17"/>
                </a:cubicBezTo>
                <a:cubicBezTo>
                  <a:pt x="21" y="15"/>
                  <a:pt x="21" y="13"/>
                  <a:pt x="21" y="11"/>
                </a:cubicBezTo>
                <a:cubicBezTo>
                  <a:pt x="21" y="10"/>
                  <a:pt x="22" y="10"/>
                  <a:pt x="22" y="10"/>
                </a:cubicBezTo>
                <a:cubicBezTo>
                  <a:pt x="30" y="10"/>
                  <a:pt x="30" y="10"/>
                  <a:pt x="30" y="10"/>
                </a:cubicBezTo>
                <a:cubicBezTo>
                  <a:pt x="30" y="10"/>
                  <a:pt x="31" y="10"/>
                  <a:pt x="31" y="11"/>
                </a:cubicBezTo>
                <a:cubicBezTo>
                  <a:pt x="32" y="17"/>
                  <a:pt x="32" y="17"/>
                  <a:pt x="32" y="17"/>
                </a:cubicBezTo>
                <a:cubicBezTo>
                  <a:pt x="33" y="17"/>
                  <a:pt x="34" y="18"/>
                  <a:pt x="35" y="18"/>
                </a:cubicBezTo>
                <a:cubicBezTo>
                  <a:pt x="40" y="14"/>
                  <a:pt x="40" y="14"/>
                  <a:pt x="40" y="14"/>
                </a:cubicBezTo>
                <a:cubicBezTo>
                  <a:pt x="40" y="14"/>
                  <a:pt x="40" y="14"/>
                  <a:pt x="41" y="14"/>
                </a:cubicBezTo>
                <a:cubicBezTo>
                  <a:pt x="41" y="14"/>
                  <a:pt x="41" y="14"/>
                  <a:pt x="41" y="14"/>
                </a:cubicBezTo>
                <a:cubicBezTo>
                  <a:pt x="42" y="15"/>
                  <a:pt x="47" y="20"/>
                  <a:pt x="47" y="21"/>
                </a:cubicBezTo>
                <a:cubicBezTo>
                  <a:pt x="47" y="21"/>
                  <a:pt x="47" y="21"/>
                  <a:pt x="47" y="22"/>
                </a:cubicBezTo>
                <a:cubicBezTo>
                  <a:pt x="46" y="23"/>
                  <a:pt x="45" y="25"/>
                  <a:pt x="43" y="26"/>
                </a:cubicBezTo>
                <a:cubicBezTo>
                  <a:pt x="44" y="27"/>
                  <a:pt x="44" y="28"/>
                  <a:pt x="45" y="30"/>
                </a:cubicBezTo>
                <a:cubicBezTo>
                  <a:pt x="51" y="30"/>
                  <a:pt x="51" y="30"/>
                  <a:pt x="51" y="30"/>
                </a:cubicBezTo>
                <a:cubicBezTo>
                  <a:pt x="51" y="31"/>
                  <a:pt x="52" y="31"/>
                  <a:pt x="52" y="32"/>
                </a:cubicBezTo>
                <a:lnTo>
                  <a:pt x="52" y="39"/>
                </a:lnTo>
                <a:close/>
                <a:moveTo>
                  <a:pt x="26" y="25"/>
                </a:moveTo>
                <a:cubicBezTo>
                  <a:pt x="21" y="25"/>
                  <a:pt x="16" y="30"/>
                  <a:pt x="16" y="35"/>
                </a:cubicBezTo>
                <a:cubicBezTo>
                  <a:pt x="16" y="41"/>
                  <a:pt x="21" y="46"/>
                  <a:pt x="26" y="46"/>
                </a:cubicBezTo>
                <a:cubicBezTo>
                  <a:pt x="32" y="46"/>
                  <a:pt x="36" y="41"/>
                  <a:pt x="36" y="35"/>
                </a:cubicBezTo>
                <a:cubicBezTo>
                  <a:pt x="36" y="30"/>
                  <a:pt x="32" y="25"/>
                  <a:pt x="26" y="25"/>
                </a:cubicBezTo>
                <a:close/>
                <a:moveTo>
                  <a:pt x="78" y="18"/>
                </a:moveTo>
                <a:cubicBezTo>
                  <a:pt x="78" y="18"/>
                  <a:pt x="72" y="19"/>
                  <a:pt x="72" y="19"/>
                </a:cubicBezTo>
                <a:cubicBezTo>
                  <a:pt x="71" y="20"/>
                  <a:pt x="71" y="20"/>
                  <a:pt x="70" y="21"/>
                </a:cubicBezTo>
                <a:cubicBezTo>
                  <a:pt x="71" y="22"/>
                  <a:pt x="72" y="26"/>
                  <a:pt x="72" y="26"/>
                </a:cubicBezTo>
                <a:cubicBezTo>
                  <a:pt x="72" y="27"/>
                  <a:pt x="72" y="27"/>
                  <a:pt x="72" y="27"/>
                </a:cubicBezTo>
                <a:cubicBezTo>
                  <a:pt x="72" y="27"/>
                  <a:pt x="68" y="30"/>
                  <a:pt x="67" y="30"/>
                </a:cubicBezTo>
                <a:cubicBezTo>
                  <a:pt x="67" y="30"/>
                  <a:pt x="64" y="26"/>
                  <a:pt x="63" y="25"/>
                </a:cubicBezTo>
                <a:cubicBezTo>
                  <a:pt x="63" y="25"/>
                  <a:pt x="63" y="25"/>
                  <a:pt x="62" y="25"/>
                </a:cubicBezTo>
                <a:cubicBezTo>
                  <a:pt x="62" y="25"/>
                  <a:pt x="61" y="25"/>
                  <a:pt x="61" y="25"/>
                </a:cubicBezTo>
                <a:cubicBezTo>
                  <a:pt x="61" y="26"/>
                  <a:pt x="58" y="30"/>
                  <a:pt x="57" y="30"/>
                </a:cubicBezTo>
                <a:cubicBezTo>
                  <a:pt x="57" y="30"/>
                  <a:pt x="53" y="27"/>
                  <a:pt x="52" y="27"/>
                </a:cubicBezTo>
                <a:cubicBezTo>
                  <a:pt x="52" y="27"/>
                  <a:pt x="52" y="27"/>
                  <a:pt x="52" y="26"/>
                </a:cubicBezTo>
                <a:cubicBezTo>
                  <a:pt x="52" y="26"/>
                  <a:pt x="54" y="22"/>
                  <a:pt x="54" y="21"/>
                </a:cubicBezTo>
                <a:cubicBezTo>
                  <a:pt x="53" y="20"/>
                  <a:pt x="53" y="20"/>
                  <a:pt x="53" y="19"/>
                </a:cubicBezTo>
                <a:cubicBezTo>
                  <a:pt x="52" y="19"/>
                  <a:pt x="47" y="18"/>
                  <a:pt x="47" y="18"/>
                </a:cubicBezTo>
                <a:cubicBezTo>
                  <a:pt x="47" y="12"/>
                  <a:pt x="47" y="12"/>
                  <a:pt x="47" y="12"/>
                </a:cubicBezTo>
                <a:cubicBezTo>
                  <a:pt x="47" y="11"/>
                  <a:pt x="52" y="11"/>
                  <a:pt x="53" y="11"/>
                </a:cubicBezTo>
                <a:cubicBezTo>
                  <a:pt x="53" y="10"/>
                  <a:pt x="53" y="9"/>
                  <a:pt x="54" y="9"/>
                </a:cubicBezTo>
                <a:cubicBezTo>
                  <a:pt x="54" y="8"/>
                  <a:pt x="52" y="4"/>
                  <a:pt x="52" y="3"/>
                </a:cubicBezTo>
                <a:cubicBezTo>
                  <a:pt x="52" y="3"/>
                  <a:pt x="52" y="3"/>
                  <a:pt x="52" y="3"/>
                </a:cubicBezTo>
                <a:cubicBezTo>
                  <a:pt x="53" y="3"/>
                  <a:pt x="57" y="0"/>
                  <a:pt x="57" y="0"/>
                </a:cubicBezTo>
                <a:cubicBezTo>
                  <a:pt x="58" y="0"/>
                  <a:pt x="61" y="4"/>
                  <a:pt x="61" y="5"/>
                </a:cubicBezTo>
                <a:cubicBezTo>
                  <a:pt x="61" y="4"/>
                  <a:pt x="62" y="4"/>
                  <a:pt x="62" y="4"/>
                </a:cubicBezTo>
                <a:cubicBezTo>
                  <a:pt x="63" y="4"/>
                  <a:pt x="63" y="4"/>
                  <a:pt x="63" y="5"/>
                </a:cubicBezTo>
                <a:cubicBezTo>
                  <a:pt x="64" y="3"/>
                  <a:pt x="66" y="1"/>
                  <a:pt x="67" y="0"/>
                </a:cubicBezTo>
                <a:cubicBezTo>
                  <a:pt x="67" y="0"/>
                  <a:pt x="67" y="0"/>
                  <a:pt x="67" y="0"/>
                </a:cubicBezTo>
                <a:cubicBezTo>
                  <a:pt x="68" y="0"/>
                  <a:pt x="72" y="2"/>
                  <a:pt x="72" y="3"/>
                </a:cubicBezTo>
                <a:cubicBezTo>
                  <a:pt x="72" y="3"/>
                  <a:pt x="72" y="3"/>
                  <a:pt x="72" y="3"/>
                </a:cubicBezTo>
                <a:cubicBezTo>
                  <a:pt x="72" y="4"/>
                  <a:pt x="71" y="8"/>
                  <a:pt x="70" y="9"/>
                </a:cubicBezTo>
                <a:cubicBezTo>
                  <a:pt x="71" y="9"/>
                  <a:pt x="71" y="10"/>
                  <a:pt x="72" y="11"/>
                </a:cubicBezTo>
                <a:cubicBezTo>
                  <a:pt x="72" y="11"/>
                  <a:pt x="78" y="11"/>
                  <a:pt x="78" y="12"/>
                </a:cubicBezTo>
                <a:lnTo>
                  <a:pt x="78" y="18"/>
                </a:lnTo>
                <a:close/>
                <a:moveTo>
                  <a:pt x="78" y="59"/>
                </a:moveTo>
                <a:cubicBezTo>
                  <a:pt x="78" y="59"/>
                  <a:pt x="72" y="60"/>
                  <a:pt x="72" y="60"/>
                </a:cubicBezTo>
                <a:cubicBezTo>
                  <a:pt x="71" y="61"/>
                  <a:pt x="71" y="61"/>
                  <a:pt x="70" y="62"/>
                </a:cubicBezTo>
                <a:cubicBezTo>
                  <a:pt x="71" y="63"/>
                  <a:pt x="72" y="67"/>
                  <a:pt x="72" y="68"/>
                </a:cubicBezTo>
                <a:cubicBezTo>
                  <a:pt x="72" y="68"/>
                  <a:pt x="72" y="68"/>
                  <a:pt x="72" y="68"/>
                </a:cubicBezTo>
                <a:cubicBezTo>
                  <a:pt x="72" y="68"/>
                  <a:pt x="68" y="71"/>
                  <a:pt x="67" y="71"/>
                </a:cubicBezTo>
                <a:cubicBezTo>
                  <a:pt x="67" y="71"/>
                  <a:pt x="64" y="67"/>
                  <a:pt x="63" y="66"/>
                </a:cubicBezTo>
                <a:cubicBezTo>
                  <a:pt x="63" y="66"/>
                  <a:pt x="63" y="66"/>
                  <a:pt x="62" y="66"/>
                </a:cubicBezTo>
                <a:cubicBezTo>
                  <a:pt x="62" y="66"/>
                  <a:pt x="61" y="66"/>
                  <a:pt x="61" y="66"/>
                </a:cubicBezTo>
                <a:cubicBezTo>
                  <a:pt x="61" y="67"/>
                  <a:pt x="58" y="71"/>
                  <a:pt x="57" y="71"/>
                </a:cubicBezTo>
                <a:cubicBezTo>
                  <a:pt x="57" y="71"/>
                  <a:pt x="53" y="68"/>
                  <a:pt x="52" y="68"/>
                </a:cubicBezTo>
                <a:cubicBezTo>
                  <a:pt x="52" y="68"/>
                  <a:pt x="52" y="68"/>
                  <a:pt x="52" y="68"/>
                </a:cubicBezTo>
                <a:cubicBezTo>
                  <a:pt x="52" y="67"/>
                  <a:pt x="54" y="63"/>
                  <a:pt x="54" y="62"/>
                </a:cubicBezTo>
                <a:cubicBezTo>
                  <a:pt x="53" y="61"/>
                  <a:pt x="53" y="61"/>
                  <a:pt x="53" y="60"/>
                </a:cubicBezTo>
                <a:cubicBezTo>
                  <a:pt x="52" y="60"/>
                  <a:pt x="47" y="59"/>
                  <a:pt x="47" y="59"/>
                </a:cubicBezTo>
                <a:cubicBezTo>
                  <a:pt x="47" y="53"/>
                  <a:pt x="47" y="53"/>
                  <a:pt x="47" y="53"/>
                </a:cubicBezTo>
                <a:cubicBezTo>
                  <a:pt x="47" y="52"/>
                  <a:pt x="52" y="52"/>
                  <a:pt x="53" y="52"/>
                </a:cubicBezTo>
                <a:cubicBezTo>
                  <a:pt x="53" y="51"/>
                  <a:pt x="53" y="50"/>
                  <a:pt x="54" y="50"/>
                </a:cubicBezTo>
                <a:cubicBezTo>
                  <a:pt x="54" y="49"/>
                  <a:pt x="52" y="45"/>
                  <a:pt x="52" y="44"/>
                </a:cubicBezTo>
                <a:cubicBezTo>
                  <a:pt x="52" y="44"/>
                  <a:pt x="52" y="44"/>
                  <a:pt x="52" y="44"/>
                </a:cubicBezTo>
                <a:cubicBezTo>
                  <a:pt x="53" y="44"/>
                  <a:pt x="57" y="41"/>
                  <a:pt x="57" y="41"/>
                </a:cubicBezTo>
                <a:cubicBezTo>
                  <a:pt x="58" y="41"/>
                  <a:pt x="61" y="45"/>
                  <a:pt x="61" y="46"/>
                </a:cubicBezTo>
                <a:cubicBezTo>
                  <a:pt x="61" y="46"/>
                  <a:pt x="62" y="46"/>
                  <a:pt x="62" y="46"/>
                </a:cubicBezTo>
                <a:cubicBezTo>
                  <a:pt x="63" y="46"/>
                  <a:pt x="63" y="46"/>
                  <a:pt x="63" y="46"/>
                </a:cubicBezTo>
                <a:cubicBezTo>
                  <a:pt x="64" y="44"/>
                  <a:pt x="66" y="43"/>
                  <a:pt x="67" y="41"/>
                </a:cubicBezTo>
                <a:cubicBezTo>
                  <a:pt x="67" y="41"/>
                  <a:pt x="67" y="41"/>
                  <a:pt x="67" y="41"/>
                </a:cubicBezTo>
                <a:cubicBezTo>
                  <a:pt x="68" y="41"/>
                  <a:pt x="72" y="44"/>
                  <a:pt x="72" y="44"/>
                </a:cubicBezTo>
                <a:cubicBezTo>
                  <a:pt x="72" y="44"/>
                  <a:pt x="72" y="44"/>
                  <a:pt x="72" y="44"/>
                </a:cubicBezTo>
                <a:cubicBezTo>
                  <a:pt x="72" y="45"/>
                  <a:pt x="71" y="49"/>
                  <a:pt x="70" y="50"/>
                </a:cubicBezTo>
                <a:cubicBezTo>
                  <a:pt x="71" y="50"/>
                  <a:pt x="71" y="51"/>
                  <a:pt x="72" y="52"/>
                </a:cubicBezTo>
                <a:cubicBezTo>
                  <a:pt x="72" y="52"/>
                  <a:pt x="78" y="52"/>
                  <a:pt x="78" y="53"/>
                </a:cubicBezTo>
                <a:lnTo>
                  <a:pt x="78" y="59"/>
                </a:lnTo>
                <a:close/>
                <a:moveTo>
                  <a:pt x="62" y="10"/>
                </a:moveTo>
                <a:cubicBezTo>
                  <a:pt x="59" y="10"/>
                  <a:pt x="57" y="12"/>
                  <a:pt x="57" y="15"/>
                </a:cubicBezTo>
                <a:cubicBezTo>
                  <a:pt x="57" y="18"/>
                  <a:pt x="59" y="20"/>
                  <a:pt x="62" y="20"/>
                </a:cubicBezTo>
                <a:cubicBezTo>
                  <a:pt x="65" y="20"/>
                  <a:pt x="67" y="18"/>
                  <a:pt x="67" y="15"/>
                </a:cubicBezTo>
                <a:cubicBezTo>
                  <a:pt x="67" y="12"/>
                  <a:pt x="65" y="10"/>
                  <a:pt x="62" y="10"/>
                </a:cubicBezTo>
                <a:close/>
                <a:moveTo>
                  <a:pt x="62" y="51"/>
                </a:moveTo>
                <a:cubicBezTo>
                  <a:pt x="59" y="51"/>
                  <a:pt x="57" y="53"/>
                  <a:pt x="57" y="56"/>
                </a:cubicBezTo>
                <a:cubicBezTo>
                  <a:pt x="57" y="59"/>
                  <a:pt x="59" y="61"/>
                  <a:pt x="62" y="61"/>
                </a:cubicBezTo>
                <a:cubicBezTo>
                  <a:pt x="65" y="61"/>
                  <a:pt x="67" y="59"/>
                  <a:pt x="67" y="56"/>
                </a:cubicBezTo>
                <a:cubicBezTo>
                  <a:pt x="67" y="53"/>
                  <a:pt x="65" y="51"/>
                  <a:pt x="62" y="51"/>
                </a:cubicBezTo>
                <a:close/>
              </a:path>
            </a:pathLst>
          </a:cu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1" name="Freeform 5"/>
          <p:cNvSpPr>
            <a:spLocks noEditPoints="1"/>
          </p:cNvSpPr>
          <p:nvPr/>
        </p:nvSpPr>
        <p:spPr bwMode="auto">
          <a:xfrm>
            <a:off x="9941640" y="3604592"/>
            <a:ext cx="623624" cy="605389"/>
          </a:xfrm>
          <a:custGeom>
            <a:avLst/>
            <a:gdLst/>
            <a:ahLst/>
            <a:cxnLst>
              <a:cxn ang="0">
                <a:pos x="671" y="73"/>
              </a:cxn>
              <a:cxn ang="0">
                <a:pos x="569" y="25"/>
              </a:cxn>
              <a:cxn ang="0">
                <a:pos x="576" y="4"/>
              </a:cxn>
              <a:cxn ang="0">
                <a:pos x="567" y="0"/>
              </a:cxn>
              <a:cxn ang="0">
                <a:pos x="111" y="1"/>
              </a:cxn>
              <a:cxn ang="0">
                <a:pos x="107" y="18"/>
              </a:cxn>
              <a:cxn ang="0">
                <a:pos x="103" y="73"/>
              </a:cxn>
              <a:cxn ang="0">
                <a:pos x="4" y="77"/>
              </a:cxn>
              <a:cxn ang="0">
                <a:pos x="67" y="254"/>
              </a:cxn>
              <a:cxn ang="0">
                <a:pos x="241" y="392"/>
              </a:cxn>
              <a:cxn ang="0">
                <a:pos x="271" y="444"/>
              </a:cxn>
              <a:cxn ang="0">
                <a:pos x="292" y="590"/>
              </a:cxn>
              <a:cxn ang="0">
                <a:pos x="254" y="594"/>
              </a:cxn>
              <a:cxn ang="0">
                <a:pos x="204" y="629"/>
              </a:cxn>
              <a:cxn ang="0">
                <a:pos x="213" y="662"/>
              </a:cxn>
              <a:cxn ang="0">
                <a:pos x="479" y="654"/>
              </a:cxn>
              <a:cxn ang="0">
                <a:pos x="472" y="617"/>
              </a:cxn>
              <a:cxn ang="0">
                <a:pos x="414" y="590"/>
              </a:cxn>
              <a:cxn ang="0">
                <a:pos x="416" y="455"/>
              </a:cxn>
              <a:cxn ang="0">
                <a:pos x="406" y="437"/>
              </a:cxn>
              <a:cxn ang="0">
                <a:pos x="431" y="397"/>
              </a:cxn>
              <a:cxn ang="0">
                <a:pos x="455" y="357"/>
              </a:cxn>
              <a:cxn ang="0">
                <a:pos x="683" y="85"/>
              </a:cxn>
              <a:cxn ang="0">
                <a:pos x="146" y="288"/>
              </a:cxn>
              <a:cxn ang="0">
                <a:pos x="95" y="244"/>
              </a:cxn>
              <a:cxn ang="0">
                <a:pos x="81" y="229"/>
              </a:cxn>
              <a:cxn ang="0">
                <a:pos x="78" y="224"/>
              </a:cxn>
              <a:cxn ang="0">
                <a:pos x="43" y="166"/>
              </a:cxn>
              <a:cxn ang="0">
                <a:pos x="41" y="161"/>
              </a:cxn>
              <a:cxn ang="0">
                <a:pos x="30" y="130"/>
              </a:cxn>
              <a:cxn ang="0">
                <a:pos x="23" y="97"/>
              </a:cxn>
              <a:cxn ang="0">
                <a:pos x="180" y="307"/>
              </a:cxn>
              <a:cxn ang="0">
                <a:pos x="453" y="141"/>
              </a:cxn>
              <a:cxn ang="0">
                <a:pos x="413" y="266"/>
              </a:cxn>
              <a:cxn ang="0">
                <a:pos x="342" y="222"/>
              </a:cxn>
              <a:cxn ang="0">
                <a:pos x="271" y="266"/>
              </a:cxn>
              <a:cxn ang="0">
                <a:pos x="230" y="141"/>
              </a:cxn>
              <a:cxn ang="0">
                <a:pos x="314" y="135"/>
              </a:cxn>
              <a:cxn ang="0">
                <a:pos x="345" y="57"/>
              </a:cxn>
              <a:cxn ang="0">
                <a:pos x="452" y="135"/>
              </a:cxn>
              <a:cxn ang="0">
                <a:pos x="653" y="103"/>
              </a:cxn>
              <a:cxn ang="0">
                <a:pos x="638" y="156"/>
              </a:cxn>
              <a:cxn ang="0">
                <a:pos x="635" y="163"/>
              </a:cxn>
              <a:cxn ang="0">
                <a:pos x="627" y="179"/>
              </a:cxn>
              <a:cxn ang="0">
                <a:pos x="598" y="226"/>
              </a:cxn>
              <a:cxn ang="0">
                <a:pos x="591" y="234"/>
              </a:cxn>
              <a:cxn ang="0">
                <a:pos x="563" y="263"/>
              </a:cxn>
              <a:cxn ang="0">
                <a:pos x="497" y="307"/>
              </a:cxn>
              <a:cxn ang="0">
                <a:pos x="654" y="97"/>
              </a:cxn>
              <a:cxn ang="0">
                <a:pos x="653" y="103"/>
              </a:cxn>
            </a:cxnLst>
            <a:rect l="0" t="0" r="r" b="b"/>
            <a:pathLst>
              <a:path w="683" h="662">
                <a:moveTo>
                  <a:pt x="680" y="78"/>
                </a:moveTo>
                <a:cubicBezTo>
                  <a:pt x="678" y="75"/>
                  <a:pt x="675" y="73"/>
                  <a:pt x="671" y="73"/>
                </a:cubicBezTo>
                <a:cubicBezTo>
                  <a:pt x="580" y="73"/>
                  <a:pt x="580" y="73"/>
                  <a:pt x="580" y="73"/>
                </a:cubicBezTo>
                <a:cubicBezTo>
                  <a:pt x="577" y="49"/>
                  <a:pt x="571" y="32"/>
                  <a:pt x="569" y="25"/>
                </a:cubicBezTo>
                <a:cubicBezTo>
                  <a:pt x="572" y="23"/>
                  <a:pt x="574" y="20"/>
                  <a:pt x="576" y="18"/>
                </a:cubicBezTo>
                <a:cubicBezTo>
                  <a:pt x="580" y="14"/>
                  <a:pt x="580" y="8"/>
                  <a:pt x="576" y="4"/>
                </a:cubicBezTo>
                <a:cubicBezTo>
                  <a:pt x="575" y="3"/>
                  <a:pt x="574" y="2"/>
                  <a:pt x="572" y="1"/>
                </a:cubicBezTo>
                <a:cubicBezTo>
                  <a:pt x="571" y="1"/>
                  <a:pt x="569" y="0"/>
                  <a:pt x="567" y="0"/>
                </a:cubicBezTo>
                <a:cubicBezTo>
                  <a:pt x="116" y="0"/>
                  <a:pt x="116" y="0"/>
                  <a:pt x="116" y="0"/>
                </a:cubicBezTo>
                <a:cubicBezTo>
                  <a:pt x="114" y="0"/>
                  <a:pt x="112" y="1"/>
                  <a:pt x="111" y="1"/>
                </a:cubicBezTo>
                <a:cubicBezTo>
                  <a:pt x="109" y="2"/>
                  <a:pt x="108" y="3"/>
                  <a:pt x="107" y="4"/>
                </a:cubicBezTo>
                <a:cubicBezTo>
                  <a:pt x="103" y="8"/>
                  <a:pt x="103" y="14"/>
                  <a:pt x="107" y="18"/>
                </a:cubicBezTo>
                <a:cubicBezTo>
                  <a:pt x="109" y="20"/>
                  <a:pt x="111" y="23"/>
                  <a:pt x="114" y="25"/>
                </a:cubicBezTo>
                <a:cubicBezTo>
                  <a:pt x="112" y="32"/>
                  <a:pt x="107" y="49"/>
                  <a:pt x="103" y="73"/>
                </a:cubicBezTo>
                <a:cubicBezTo>
                  <a:pt x="13" y="73"/>
                  <a:pt x="13" y="73"/>
                  <a:pt x="13" y="73"/>
                </a:cubicBezTo>
                <a:cubicBezTo>
                  <a:pt x="8" y="73"/>
                  <a:pt x="6" y="75"/>
                  <a:pt x="4" y="77"/>
                </a:cubicBezTo>
                <a:cubicBezTo>
                  <a:pt x="1" y="79"/>
                  <a:pt x="0" y="82"/>
                  <a:pt x="0" y="85"/>
                </a:cubicBezTo>
                <a:cubicBezTo>
                  <a:pt x="5" y="147"/>
                  <a:pt x="28" y="206"/>
                  <a:pt x="67" y="254"/>
                </a:cubicBezTo>
                <a:cubicBezTo>
                  <a:pt x="108" y="304"/>
                  <a:pt x="165" y="341"/>
                  <a:pt x="228" y="357"/>
                </a:cubicBezTo>
                <a:cubicBezTo>
                  <a:pt x="225" y="368"/>
                  <a:pt x="224" y="385"/>
                  <a:pt x="241" y="392"/>
                </a:cubicBezTo>
                <a:cubicBezTo>
                  <a:pt x="253" y="397"/>
                  <a:pt x="266" y="403"/>
                  <a:pt x="275" y="413"/>
                </a:cubicBezTo>
                <a:cubicBezTo>
                  <a:pt x="284" y="423"/>
                  <a:pt x="281" y="435"/>
                  <a:pt x="271" y="444"/>
                </a:cubicBezTo>
                <a:cubicBezTo>
                  <a:pt x="268" y="447"/>
                  <a:pt x="267" y="450"/>
                  <a:pt x="268" y="455"/>
                </a:cubicBezTo>
                <a:cubicBezTo>
                  <a:pt x="292" y="590"/>
                  <a:pt x="292" y="590"/>
                  <a:pt x="292" y="590"/>
                </a:cubicBezTo>
                <a:cubicBezTo>
                  <a:pt x="269" y="590"/>
                  <a:pt x="269" y="590"/>
                  <a:pt x="269" y="590"/>
                </a:cubicBezTo>
                <a:cubicBezTo>
                  <a:pt x="264" y="590"/>
                  <a:pt x="258" y="591"/>
                  <a:pt x="254" y="594"/>
                </a:cubicBezTo>
                <a:cubicBezTo>
                  <a:pt x="212" y="617"/>
                  <a:pt x="212" y="617"/>
                  <a:pt x="212" y="617"/>
                </a:cubicBezTo>
                <a:cubicBezTo>
                  <a:pt x="208" y="619"/>
                  <a:pt x="204" y="624"/>
                  <a:pt x="204" y="629"/>
                </a:cubicBezTo>
                <a:cubicBezTo>
                  <a:pt x="204" y="654"/>
                  <a:pt x="204" y="654"/>
                  <a:pt x="204" y="654"/>
                </a:cubicBezTo>
                <a:cubicBezTo>
                  <a:pt x="204" y="659"/>
                  <a:pt x="208" y="662"/>
                  <a:pt x="213" y="662"/>
                </a:cubicBezTo>
                <a:cubicBezTo>
                  <a:pt x="471" y="662"/>
                  <a:pt x="471" y="662"/>
                  <a:pt x="471" y="662"/>
                </a:cubicBezTo>
                <a:cubicBezTo>
                  <a:pt x="475" y="662"/>
                  <a:pt x="479" y="659"/>
                  <a:pt x="479" y="654"/>
                </a:cubicBezTo>
                <a:cubicBezTo>
                  <a:pt x="479" y="628"/>
                  <a:pt x="479" y="628"/>
                  <a:pt x="479" y="628"/>
                </a:cubicBezTo>
                <a:cubicBezTo>
                  <a:pt x="479" y="624"/>
                  <a:pt x="476" y="619"/>
                  <a:pt x="472" y="617"/>
                </a:cubicBezTo>
                <a:cubicBezTo>
                  <a:pt x="461" y="611"/>
                  <a:pt x="440" y="600"/>
                  <a:pt x="429" y="594"/>
                </a:cubicBezTo>
                <a:cubicBezTo>
                  <a:pt x="426" y="591"/>
                  <a:pt x="419" y="590"/>
                  <a:pt x="414" y="590"/>
                </a:cubicBezTo>
                <a:cubicBezTo>
                  <a:pt x="392" y="590"/>
                  <a:pt x="392" y="590"/>
                  <a:pt x="392" y="590"/>
                </a:cubicBezTo>
                <a:cubicBezTo>
                  <a:pt x="392" y="590"/>
                  <a:pt x="415" y="456"/>
                  <a:pt x="416" y="455"/>
                </a:cubicBezTo>
                <a:cubicBezTo>
                  <a:pt x="416" y="452"/>
                  <a:pt x="416" y="448"/>
                  <a:pt x="414" y="446"/>
                </a:cubicBezTo>
                <a:cubicBezTo>
                  <a:pt x="411" y="443"/>
                  <a:pt x="408" y="440"/>
                  <a:pt x="406" y="437"/>
                </a:cubicBezTo>
                <a:cubicBezTo>
                  <a:pt x="403" y="432"/>
                  <a:pt x="402" y="427"/>
                  <a:pt x="403" y="421"/>
                </a:cubicBezTo>
                <a:cubicBezTo>
                  <a:pt x="407" y="409"/>
                  <a:pt x="421" y="402"/>
                  <a:pt x="431" y="397"/>
                </a:cubicBezTo>
                <a:cubicBezTo>
                  <a:pt x="435" y="395"/>
                  <a:pt x="438" y="394"/>
                  <a:pt x="442" y="392"/>
                </a:cubicBezTo>
                <a:cubicBezTo>
                  <a:pt x="460" y="385"/>
                  <a:pt x="458" y="368"/>
                  <a:pt x="455" y="357"/>
                </a:cubicBezTo>
                <a:cubicBezTo>
                  <a:pt x="518" y="340"/>
                  <a:pt x="575" y="304"/>
                  <a:pt x="616" y="254"/>
                </a:cubicBezTo>
                <a:cubicBezTo>
                  <a:pt x="655" y="206"/>
                  <a:pt x="679" y="147"/>
                  <a:pt x="683" y="85"/>
                </a:cubicBezTo>
                <a:cubicBezTo>
                  <a:pt x="683" y="83"/>
                  <a:pt x="682" y="80"/>
                  <a:pt x="680" y="78"/>
                </a:cubicBezTo>
                <a:close/>
                <a:moveTo>
                  <a:pt x="146" y="288"/>
                </a:moveTo>
                <a:cubicBezTo>
                  <a:pt x="133" y="279"/>
                  <a:pt x="125" y="273"/>
                  <a:pt x="114" y="263"/>
                </a:cubicBezTo>
                <a:cubicBezTo>
                  <a:pt x="108" y="257"/>
                  <a:pt x="101" y="251"/>
                  <a:pt x="95" y="244"/>
                </a:cubicBezTo>
                <a:cubicBezTo>
                  <a:pt x="91" y="241"/>
                  <a:pt x="88" y="237"/>
                  <a:pt x="85" y="234"/>
                </a:cubicBezTo>
                <a:cubicBezTo>
                  <a:pt x="84" y="232"/>
                  <a:pt x="82" y="230"/>
                  <a:pt x="81" y="229"/>
                </a:cubicBezTo>
                <a:cubicBezTo>
                  <a:pt x="80" y="228"/>
                  <a:pt x="80" y="227"/>
                  <a:pt x="79" y="226"/>
                </a:cubicBezTo>
                <a:cubicBezTo>
                  <a:pt x="79" y="226"/>
                  <a:pt x="78" y="225"/>
                  <a:pt x="78" y="224"/>
                </a:cubicBezTo>
                <a:cubicBezTo>
                  <a:pt x="67" y="210"/>
                  <a:pt x="57" y="195"/>
                  <a:pt x="49" y="179"/>
                </a:cubicBezTo>
                <a:cubicBezTo>
                  <a:pt x="47" y="175"/>
                  <a:pt x="45" y="171"/>
                  <a:pt x="43" y="166"/>
                </a:cubicBezTo>
                <a:cubicBezTo>
                  <a:pt x="42" y="163"/>
                  <a:pt x="42" y="163"/>
                  <a:pt x="42" y="163"/>
                </a:cubicBezTo>
                <a:cubicBezTo>
                  <a:pt x="42" y="163"/>
                  <a:pt x="41" y="161"/>
                  <a:pt x="41" y="161"/>
                </a:cubicBezTo>
                <a:cubicBezTo>
                  <a:pt x="40" y="159"/>
                  <a:pt x="40" y="158"/>
                  <a:pt x="39" y="156"/>
                </a:cubicBezTo>
                <a:cubicBezTo>
                  <a:pt x="36" y="147"/>
                  <a:pt x="33" y="139"/>
                  <a:pt x="30" y="130"/>
                </a:cubicBezTo>
                <a:cubicBezTo>
                  <a:pt x="28" y="121"/>
                  <a:pt x="26" y="112"/>
                  <a:pt x="24" y="103"/>
                </a:cubicBezTo>
                <a:cubicBezTo>
                  <a:pt x="24" y="101"/>
                  <a:pt x="23" y="99"/>
                  <a:pt x="23" y="97"/>
                </a:cubicBezTo>
                <a:cubicBezTo>
                  <a:pt x="97" y="97"/>
                  <a:pt x="97" y="97"/>
                  <a:pt x="97" y="97"/>
                </a:cubicBezTo>
                <a:cubicBezTo>
                  <a:pt x="93" y="159"/>
                  <a:pt x="105" y="244"/>
                  <a:pt x="180" y="307"/>
                </a:cubicBezTo>
                <a:cubicBezTo>
                  <a:pt x="168" y="301"/>
                  <a:pt x="156" y="295"/>
                  <a:pt x="146" y="288"/>
                </a:cubicBezTo>
                <a:close/>
                <a:moveTo>
                  <a:pt x="453" y="141"/>
                </a:moveTo>
                <a:cubicBezTo>
                  <a:pt x="388" y="188"/>
                  <a:pt x="388" y="188"/>
                  <a:pt x="388" y="188"/>
                </a:cubicBezTo>
                <a:cubicBezTo>
                  <a:pt x="413" y="266"/>
                  <a:pt x="413" y="266"/>
                  <a:pt x="413" y="266"/>
                </a:cubicBezTo>
                <a:cubicBezTo>
                  <a:pt x="415" y="271"/>
                  <a:pt x="412" y="273"/>
                  <a:pt x="408" y="270"/>
                </a:cubicBezTo>
                <a:cubicBezTo>
                  <a:pt x="342" y="222"/>
                  <a:pt x="342" y="222"/>
                  <a:pt x="342" y="222"/>
                </a:cubicBezTo>
                <a:cubicBezTo>
                  <a:pt x="276" y="270"/>
                  <a:pt x="276" y="270"/>
                  <a:pt x="276" y="270"/>
                </a:cubicBezTo>
                <a:cubicBezTo>
                  <a:pt x="271" y="273"/>
                  <a:pt x="269" y="271"/>
                  <a:pt x="271" y="266"/>
                </a:cubicBezTo>
                <a:cubicBezTo>
                  <a:pt x="296" y="188"/>
                  <a:pt x="296" y="188"/>
                  <a:pt x="296" y="188"/>
                </a:cubicBezTo>
                <a:cubicBezTo>
                  <a:pt x="230" y="141"/>
                  <a:pt x="230" y="141"/>
                  <a:pt x="230" y="141"/>
                </a:cubicBezTo>
                <a:cubicBezTo>
                  <a:pt x="225" y="137"/>
                  <a:pt x="226" y="135"/>
                  <a:pt x="232" y="135"/>
                </a:cubicBezTo>
                <a:cubicBezTo>
                  <a:pt x="314" y="135"/>
                  <a:pt x="314" y="135"/>
                  <a:pt x="314" y="135"/>
                </a:cubicBezTo>
                <a:cubicBezTo>
                  <a:pt x="339" y="57"/>
                  <a:pt x="339" y="57"/>
                  <a:pt x="339" y="57"/>
                </a:cubicBezTo>
                <a:cubicBezTo>
                  <a:pt x="340" y="52"/>
                  <a:pt x="343" y="52"/>
                  <a:pt x="345" y="57"/>
                </a:cubicBezTo>
                <a:cubicBezTo>
                  <a:pt x="370" y="135"/>
                  <a:pt x="370" y="135"/>
                  <a:pt x="370" y="135"/>
                </a:cubicBezTo>
                <a:cubicBezTo>
                  <a:pt x="452" y="135"/>
                  <a:pt x="452" y="135"/>
                  <a:pt x="452" y="135"/>
                </a:cubicBezTo>
                <a:cubicBezTo>
                  <a:pt x="457" y="134"/>
                  <a:pt x="458" y="137"/>
                  <a:pt x="453" y="141"/>
                </a:cubicBezTo>
                <a:close/>
                <a:moveTo>
                  <a:pt x="653" y="103"/>
                </a:moveTo>
                <a:cubicBezTo>
                  <a:pt x="651" y="112"/>
                  <a:pt x="649" y="121"/>
                  <a:pt x="647" y="130"/>
                </a:cubicBezTo>
                <a:cubicBezTo>
                  <a:pt x="644" y="139"/>
                  <a:pt x="641" y="147"/>
                  <a:pt x="638" y="156"/>
                </a:cubicBezTo>
                <a:cubicBezTo>
                  <a:pt x="637" y="158"/>
                  <a:pt x="636" y="159"/>
                  <a:pt x="636" y="161"/>
                </a:cubicBezTo>
                <a:cubicBezTo>
                  <a:pt x="636" y="161"/>
                  <a:pt x="635" y="163"/>
                  <a:pt x="635" y="163"/>
                </a:cubicBezTo>
                <a:cubicBezTo>
                  <a:pt x="634" y="166"/>
                  <a:pt x="634" y="166"/>
                  <a:pt x="634" y="166"/>
                </a:cubicBezTo>
                <a:cubicBezTo>
                  <a:pt x="632" y="171"/>
                  <a:pt x="630" y="175"/>
                  <a:pt x="627" y="179"/>
                </a:cubicBezTo>
                <a:cubicBezTo>
                  <a:pt x="619" y="195"/>
                  <a:pt x="610" y="210"/>
                  <a:pt x="599" y="224"/>
                </a:cubicBezTo>
                <a:cubicBezTo>
                  <a:pt x="599" y="225"/>
                  <a:pt x="598" y="226"/>
                  <a:pt x="598" y="226"/>
                </a:cubicBezTo>
                <a:cubicBezTo>
                  <a:pt x="597" y="227"/>
                  <a:pt x="596" y="228"/>
                  <a:pt x="596" y="229"/>
                </a:cubicBezTo>
                <a:cubicBezTo>
                  <a:pt x="594" y="230"/>
                  <a:pt x="593" y="232"/>
                  <a:pt x="591" y="234"/>
                </a:cubicBezTo>
                <a:cubicBezTo>
                  <a:pt x="588" y="237"/>
                  <a:pt x="585" y="241"/>
                  <a:pt x="582" y="244"/>
                </a:cubicBezTo>
                <a:cubicBezTo>
                  <a:pt x="576" y="251"/>
                  <a:pt x="569" y="257"/>
                  <a:pt x="563" y="263"/>
                </a:cubicBezTo>
                <a:cubicBezTo>
                  <a:pt x="551" y="273"/>
                  <a:pt x="544" y="279"/>
                  <a:pt x="531" y="288"/>
                </a:cubicBezTo>
                <a:cubicBezTo>
                  <a:pt x="520" y="295"/>
                  <a:pt x="509" y="301"/>
                  <a:pt x="497" y="307"/>
                </a:cubicBezTo>
                <a:cubicBezTo>
                  <a:pt x="571" y="244"/>
                  <a:pt x="584" y="159"/>
                  <a:pt x="580" y="97"/>
                </a:cubicBezTo>
                <a:cubicBezTo>
                  <a:pt x="654" y="97"/>
                  <a:pt x="654" y="97"/>
                  <a:pt x="654" y="97"/>
                </a:cubicBezTo>
                <a:cubicBezTo>
                  <a:pt x="653" y="99"/>
                  <a:pt x="653" y="101"/>
                  <a:pt x="653" y="103"/>
                </a:cubicBezTo>
                <a:close/>
                <a:moveTo>
                  <a:pt x="653" y="103"/>
                </a:moveTo>
                <a:cubicBezTo>
                  <a:pt x="653" y="103"/>
                  <a:pt x="653" y="103"/>
                  <a:pt x="653" y="103"/>
                </a:cubicBezTo>
              </a:path>
            </a:pathLst>
          </a:cu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6" name="文本框 25"/>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3322275209"/>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2" accel="50000" decel="50000" fill="hold" grpId="0" nodeType="afterEffect">
                                  <p:stCondLst>
                                    <p:cond delay="0"/>
                                  </p:stCondLst>
                                  <p:childTnLst>
                                    <p:set>
                                      <p:cBhvr>
                                        <p:cTn id="11" dur="1" fill="hold">
                                          <p:stCondLst>
                                            <p:cond delay="0"/>
                                          </p:stCondLst>
                                        </p:cTn>
                                        <p:tgtEl>
                                          <p:spTgt spid="47"/>
                                        </p:tgtEl>
                                        <p:attrNameLst>
                                          <p:attrName>style.visibility</p:attrName>
                                        </p:attrNameLst>
                                      </p:cBhvr>
                                      <p:to>
                                        <p:strVal val="visible"/>
                                      </p:to>
                                    </p:set>
                                    <p:anim calcmode="lin" valueType="num">
                                      <p:cBhvr additive="base">
                                        <p:cTn id="12" dur="500" fill="hold"/>
                                        <p:tgtEl>
                                          <p:spTgt spid="47"/>
                                        </p:tgtEl>
                                        <p:attrNameLst>
                                          <p:attrName>ppt_x</p:attrName>
                                        </p:attrNameLst>
                                      </p:cBhvr>
                                      <p:tavLst>
                                        <p:tav tm="0">
                                          <p:val>
                                            <p:strVal val="1+#ppt_w/2"/>
                                          </p:val>
                                        </p:tav>
                                        <p:tav tm="100000">
                                          <p:val>
                                            <p:strVal val="#ppt_x"/>
                                          </p:val>
                                        </p:tav>
                                      </p:tavLst>
                                    </p:anim>
                                    <p:anim calcmode="lin" valueType="num">
                                      <p:cBhvr additive="base">
                                        <p:cTn id="13" dur="500" fill="hold"/>
                                        <p:tgtEl>
                                          <p:spTgt spid="4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53" presetClass="entr" presetSubtype="0" fill="hold" grpId="0" nodeType="afterEffect">
                                  <p:stCondLst>
                                    <p:cond delay="0"/>
                                  </p:stCondLst>
                                  <p:childTnLst>
                                    <p:set>
                                      <p:cBhvr>
                                        <p:cTn id="16" dur="1" fill="hold">
                                          <p:stCondLst>
                                            <p:cond delay="0"/>
                                          </p:stCondLst>
                                        </p:cTn>
                                        <p:tgtEl>
                                          <p:spTgt spid="65"/>
                                        </p:tgtEl>
                                        <p:attrNameLst>
                                          <p:attrName>style.visibility</p:attrName>
                                        </p:attrNameLst>
                                      </p:cBhvr>
                                      <p:to>
                                        <p:strVal val="visible"/>
                                      </p:to>
                                    </p:set>
                                    <p:anim calcmode="lin" valueType="num">
                                      <p:cBhvr>
                                        <p:cTn id="17" dur="500" fill="hold"/>
                                        <p:tgtEl>
                                          <p:spTgt spid="65"/>
                                        </p:tgtEl>
                                        <p:attrNameLst>
                                          <p:attrName>ppt_w</p:attrName>
                                        </p:attrNameLst>
                                      </p:cBhvr>
                                      <p:tavLst>
                                        <p:tav tm="0">
                                          <p:val>
                                            <p:fltVal val="0"/>
                                          </p:val>
                                        </p:tav>
                                        <p:tav tm="100000">
                                          <p:val>
                                            <p:strVal val="#ppt_w"/>
                                          </p:val>
                                        </p:tav>
                                      </p:tavLst>
                                    </p:anim>
                                    <p:anim calcmode="lin" valueType="num">
                                      <p:cBhvr>
                                        <p:cTn id="18" dur="500" fill="hold"/>
                                        <p:tgtEl>
                                          <p:spTgt spid="65"/>
                                        </p:tgtEl>
                                        <p:attrNameLst>
                                          <p:attrName>ppt_h</p:attrName>
                                        </p:attrNameLst>
                                      </p:cBhvr>
                                      <p:tavLst>
                                        <p:tav tm="0">
                                          <p:val>
                                            <p:fltVal val="0"/>
                                          </p:val>
                                        </p:tav>
                                        <p:tav tm="100000">
                                          <p:val>
                                            <p:strVal val="#ppt_h"/>
                                          </p:val>
                                        </p:tav>
                                      </p:tavLst>
                                    </p:anim>
                                    <p:animEffect transition="in" filter="fade">
                                      <p:cBhvr>
                                        <p:cTn id="19" dur="500"/>
                                        <p:tgtEl>
                                          <p:spTgt spid="65"/>
                                        </p:tgtEl>
                                      </p:cBhvr>
                                    </p:animEffect>
                                  </p:childTnLst>
                                </p:cTn>
                              </p:par>
                            </p:childTnLst>
                          </p:cTn>
                        </p:par>
                        <p:par>
                          <p:cTn id="20" fill="hold">
                            <p:stCondLst>
                              <p:cond delay="1500"/>
                            </p:stCondLst>
                            <p:childTnLst>
                              <p:par>
                                <p:cTn id="21" presetID="22" presetClass="entr" presetSubtype="4"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down)">
                                      <p:cBhvr>
                                        <p:cTn id="23" dur="500"/>
                                        <p:tgtEl>
                                          <p:spTgt spid="23"/>
                                        </p:tgtEl>
                                      </p:cBhvr>
                                    </p:animEffect>
                                  </p:childTnLst>
                                </p:cTn>
                              </p:par>
                              <p:par>
                                <p:cTn id="24" presetID="53" presetClass="entr" presetSubtype="0"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 calcmode="lin" valueType="num">
                                      <p:cBhvr>
                                        <p:cTn id="26" dur="500" fill="hold"/>
                                        <p:tgtEl>
                                          <p:spTgt spid="37"/>
                                        </p:tgtEl>
                                        <p:attrNameLst>
                                          <p:attrName>ppt_w</p:attrName>
                                        </p:attrNameLst>
                                      </p:cBhvr>
                                      <p:tavLst>
                                        <p:tav tm="0">
                                          <p:val>
                                            <p:fltVal val="0"/>
                                          </p:val>
                                        </p:tav>
                                        <p:tav tm="100000">
                                          <p:val>
                                            <p:strVal val="#ppt_w"/>
                                          </p:val>
                                        </p:tav>
                                      </p:tavLst>
                                    </p:anim>
                                    <p:anim calcmode="lin" valueType="num">
                                      <p:cBhvr>
                                        <p:cTn id="27" dur="500" fill="hold"/>
                                        <p:tgtEl>
                                          <p:spTgt spid="37"/>
                                        </p:tgtEl>
                                        <p:attrNameLst>
                                          <p:attrName>ppt_h</p:attrName>
                                        </p:attrNameLst>
                                      </p:cBhvr>
                                      <p:tavLst>
                                        <p:tav tm="0">
                                          <p:val>
                                            <p:fltVal val="0"/>
                                          </p:val>
                                        </p:tav>
                                        <p:tav tm="100000">
                                          <p:val>
                                            <p:strVal val="#ppt_h"/>
                                          </p:val>
                                        </p:tav>
                                      </p:tavLst>
                                    </p:anim>
                                    <p:animEffect transition="in" filter="fade">
                                      <p:cBhvr>
                                        <p:cTn id="28" dur="500"/>
                                        <p:tgtEl>
                                          <p:spTgt spid="37"/>
                                        </p:tgtEl>
                                      </p:cBhvr>
                                    </p:animEffect>
                                  </p:childTnLst>
                                </p:cTn>
                              </p:par>
                            </p:childTnLst>
                          </p:cTn>
                        </p:par>
                        <p:par>
                          <p:cTn id="29" fill="hold">
                            <p:stCondLst>
                              <p:cond delay="2000"/>
                            </p:stCondLst>
                            <p:childTnLst>
                              <p:par>
                                <p:cTn id="30" presetID="2" presetClass="entr" presetSubtype="2" accel="50000" decel="50000" fill="hold" grpId="0" nodeType="afterEffect">
                                  <p:stCondLst>
                                    <p:cond delay="0"/>
                                  </p:stCondLst>
                                  <p:childTnLst>
                                    <p:set>
                                      <p:cBhvr>
                                        <p:cTn id="31" dur="1" fill="hold">
                                          <p:stCondLst>
                                            <p:cond delay="0"/>
                                          </p:stCondLst>
                                        </p:cTn>
                                        <p:tgtEl>
                                          <p:spTgt spid="48"/>
                                        </p:tgtEl>
                                        <p:attrNameLst>
                                          <p:attrName>style.visibility</p:attrName>
                                        </p:attrNameLst>
                                      </p:cBhvr>
                                      <p:to>
                                        <p:strVal val="visible"/>
                                      </p:to>
                                    </p:set>
                                    <p:anim calcmode="lin" valueType="num">
                                      <p:cBhvr additive="base">
                                        <p:cTn id="32" dur="500" fill="hold"/>
                                        <p:tgtEl>
                                          <p:spTgt spid="48"/>
                                        </p:tgtEl>
                                        <p:attrNameLst>
                                          <p:attrName>ppt_x</p:attrName>
                                        </p:attrNameLst>
                                      </p:cBhvr>
                                      <p:tavLst>
                                        <p:tav tm="0">
                                          <p:val>
                                            <p:strVal val="1+#ppt_w/2"/>
                                          </p:val>
                                        </p:tav>
                                        <p:tav tm="100000">
                                          <p:val>
                                            <p:strVal val="#ppt_x"/>
                                          </p:val>
                                        </p:tav>
                                      </p:tavLst>
                                    </p:anim>
                                    <p:anim calcmode="lin" valueType="num">
                                      <p:cBhvr additive="base">
                                        <p:cTn id="33" dur="500" fill="hold"/>
                                        <p:tgtEl>
                                          <p:spTgt spid="48"/>
                                        </p:tgtEl>
                                        <p:attrNameLst>
                                          <p:attrName>ppt_y</p:attrName>
                                        </p:attrNameLst>
                                      </p:cBhvr>
                                      <p:tavLst>
                                        <p:tav tm="0">
                                          <p:val>
                                            <p:strVal val="#ppt_y"/>
                                          </p:val>
                                        </p:tav>
                                        <p:tav tm="100000">
                                          <p:val>
                                            <p:strVal val="#ppt_y"/>
                                          </p:val>
                                        </p:tav>
                                      </p:tavLst>
                                    </p:anim>
                                  </p:childTnLst>
                                </p:cTn>
                              </p:par>
                            </p:childTnLst>
                          </p:cTn>
                        </p:par>
                        <p:par>
                          <p:cTn id="34" fill="hold">
                            <p:stCondLst>
                              <p:cond delay="2500"/>
                            </p:stCondLst>
                            <p:childTnLst>
                              <p:par>
                                <p:cTn id="35" presetID="53" presetClass="entr" presetSubtype="0" fill="hold" grpId="0" nodeType="after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p:cTn id="37" dur="500" fill="hold"/>
                                        <p:tgtEl>
                                          <p:spTgt spid="66"/>
                                        </p:tgtEl>
                                        <p:attrNameLst>
                                          <p:attrName>ppt_w</p:attrName>
                                        </p:attrNameLst>
                                      </p:cBhvr>
                                      <p:tavLst>
                                        <p:tav tm="0">
                                          <p:val>
                                            <p:fltVal val="0"/>
                                          </p:val>
                                        </p:tav>
                                        <p:tav tm="100000">
                                          <p:val>
                                            <p:strVal val="#ppt_w"/>
                                          </p:val>
                                        </p:tav>
                                      </p:tavLst>
                                    </p:anim>
                                    <p:anim calcmode="lin" valueType="num">
                                      <p:cBhvr>
                                        <p:cTn id="38" dur="500" fill="hold"/>
                                        <p:tgtEl>
                                          <p:spTgt spid="66"/>
                                        </p:tgtEl>
                                        <p:attrNameLst>
                                          <p:attrName>ppt_h</p:attrName>
                                        </p:attrNameLst>
                                      </p:cBhvr>
                                      <p:tavLst>
                                        <p:tav tm="0">
                                          <p:val>
                                            <p:fltVal val="0"/>
                                          </p:val>
                                        </p:tav>
                                        <p:tav tm="100000">
                                          <p:val>
                                            <p:strVal val="#ppt_h"/>
                                          </p:val>
                                        </p:tav>
                                      </p:tavLst>
                                    </p:anim>
                                    <p:animEffect transition="in" filter="fade">
                                      <p:cBhvr>
                                        <p:cTn id="39" dur="500"/>
                                        <p:tgtEl>
                                          <p:spTgt spid="66"/>
                                        </p:tgtEl>
                                      </p:cBhvr>
                                    </p:animEffect>
                                  </p:childTnLst>
                                </p:cTn>
                              </p:par>
                            </p:childTnLst>
                          </p:cTn>
                        </p:par>
                        <p:par>
                          <p:cTn id="40" fill="hold">
                            <p:stCondLst>
                              <p:cond delay="3000"/>
                            </p:stCondLst>
                            <p:childTnLst>
                              <p:par>
                                <p:cTn id="41" presetID="22" presetClass="entr" presetSubtype="4" fill="hold" nodeType="after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wipe(down)">
                                      <p:cBhvr>
                                        <p:cTn id="43" dur="500"/>
                                        <p:tgtEl>
                                          <p:spTgt spid="53"/>
                                        </p:tgtEl>
                                      </p:cBhvr>
                                    </p:animEffect>
                                  </p:childTnLst>
                                </p:cTn>
                              </p:par>
                              <p:par>
                                <p:cTn id="44" presetID="53" presetClass="entr" presetSubtype="0" fill="hold" grpId="0" nodeType="withEffect">
                                  <p:stCondLst>
                                    <p:cond delay="0"/>
                                  </p:stCondLst>
                                  <p:childTnLst>
                                    <p:set>
                                      <p:cBhvr>
                                        <p:cTn id="45" dur="1" fill="hold">
                                          <p:stCondLst>
                                            <p:cond delay="0"/>
                                          </p:stCondLst>
                                        </p:cTn>
                                        <p:tgtEl>
                                          <p:spTgt spid="35"/>
                                        </p:tgtEl>
                                        <p:attrNameLst>
                                          <p:attrName>style.visibility</p:attrName>
                                        </p:attrNameLst>
                                      </p:cBhvr>
                                      <p:to>
                                        <p:strVal val="visible"/>
                                      </p:to>
                                    </p:set>
                                    <p:anim calcmode="lin" valueType="num">
                                      <p:cBhvr>
                                        <p:cTn id="46" dur="500" fill="hold"/>
                                        <p:tgtEl>
                                          <p:spTgt spid="35"/>
                                        </p:tgtEl>
                                        <p:attrNameLst>
                                          <p:attrName>ppt_w</p:attrName>
                                        </p:attrNameLst>
                                      </p:cBhvr>
                                      <p:tavLst>
                                        <p:tav tm="0">
                                          <p:val>
                                            <p:fltVal val="0"/>
                                          </p:val>
                                        </p:tav>
                                        <p:tav tm="100000">
                                          <p:val>
                                            <p:strVal val="#ppt_w"/>
                                          </p:val>
                                        </p:tav>
                                      </p:tavLst>
                                    </p:anim>
                                    <p:anim calcmode="lin" valueType="num">
                                      <p:cBhvr>
                                        <p:cTn id="47" dur="500" fill="hold"/>
                                        <p:tgtEl>
                                          <p:spTgt spid="35"/>
                                        </p:tgtEl>
                                        <p:attrNameLst>
                                          <p:attrName>ppt_h</p:attrName>
                                        </p:attrNameLst>
                                      </p:cBhvr>
                                      <p:tavLst>
                                        <p:tav tm="0">
                                          <p:val>
                                            <p:fltVal val="0"/>
                                          </p:val>
                                        </p:tav>
                                        <p:tav tm="100000">
                                          <p:val>
                                            <p:strVal val="#ppt_h"/>
                                          </p:val>
                                        </p:tav>
                                      </p:tavLst>
                                    </p:anim>
                                    <p:animEffect transition="in" filter="fade">
                                      <p:cBhvr>
                                        <p:cTn id="48" dur="500"/>
                                        <p:tgtEl>
                                          <p:spTgt spid="35"/>
                                        </p:tgtEl>
                                      </p:cBhvr>
                                    </p:animEffect>
                                  </p:childTnLst>
                                </p:cTn>
                              </p:par>
                            </p:childTnLst>
                          </p:cTn>
                        </p:par>
                        <p:par>
                          <p:cTn id="49" fill="hold">
                            <p:stCondLst>
                              <p:cond delay="3500"/>
                            </p:stCondLst>
                            <p:childTnLst>
                              <p:par>
                                <p:cTn id="50" presetID="2" presetClass="entr" presetSubtype="2" accel="50000" decel="50000" fill="hold" grpId="0" nodeType="afterEffect">
                                  <p:stCondLst>
                                    <p:cond delay="0"/>
                                  </p:stCondLst>
                                  <p:childTnLst>
                                    <p:set>
                                      <p:cBhvr>
                                        <p:cTn id="51" dur="1" fill="hold">
                                          <p:stCondLst>
                                            <p:cond delay="0"/>
                                          </p:stCondLst>
                                        </p:cTn>
                                        <p:tgtEl>
                                          <p:spTgt spid="49"/>
                                        </p:tgtEl>
                                        <p:attrNameLst>
                                          <p:attrName>style.visibility</p:attrName>
                                        </p:attrNameLst>
                                      </p:cBhvr>
                                      <p:to>
                                        <p:strVal val="visible"/>
                                      </p:to>
                                    </p:set>
                                    <p:anim calcmode="lin" valueType="num">
                                      <p:cBhvr additive="base">
                                        <p:cTn id="52" dur="500" fill="hold"/>
                                        <p:tgtEl>
                                          <p:spTgt spid="49"/>
                                        </p:tgtEl>
                                        <p:attrNameLst>
                                          <p:attrName>ppt_x</p:attrName>
                                        </p:attrNameLst>
                                      </p:cBhvr>
                                      <p:tavLst>
                                        <p:tav tm="0">
                                          <p:val>
                                            <p:strVal val="1+#ppt_w/2"/>
                                          </p:val>
                                        </p:tav>
                                        <p:tav tm="100000">
                                          <p:val>
                                            <p:strVal val="#ppt_x"/>
                                          </p:val>
                                        </p:tav>
                                      </p:tavLst>
                                    </p:anim>
                                    <p:anim calcmode="lin" valueType="num">
                                      <p:cBhvr additive="base">
                                        <p:cTn id="53" dur="500" fill="hold"/>
                                        <p:tgtEl>
                                          <p:spTgt spid="49"/>
                                        </p:tgtEl>
                                        <p:attrNameLst>
                                          <p:attrName>ppt_y</p:attrName>
                                        </p:attrNameLst>
                                      </p:cBhvr>
                                      <p:tavLst>
                                        <p:tav tm="0">
                                          <p:val>
                                            <p:strVal val="#ppt_y"/>
                                          </p:val>
                                        </p:tav>
                                        <p:tav tm="100000">
                                          <p:val>
                                            <p:strVal val="#ppt_y"/>
                                          </p:val>
                                        </p:tav>
                                      </p:tavLst>
                                    </p:anim>
                                  </p:childTnLst>
                                </p:cTn>
                              </p:par>
                            </p:childTnLst>
                          </p:cTn>
                        </p:par>
                        <p:par>
                          <p:cTn id="54" fill="hold">
                            <p:stCondLst>
                              <p:cond delay="4000"/>
                            </p:stCondLst>
                            <p:childTnLst>
                              <p:par>
                                <p:cTn id="55" presetID="53" presetClass="entr" presetSubtype="0" fill="hold" nodeType="afterEffect">
                                  <p:stCondLst>
                                    <p:cond delay="0"/>
                                  </p:stCondLst>
                                  <p:childTnLst>
                                    <p:set>
                                      <p:cBhvr>
                                        <p:cTn id="56" dur="1" fill="hold">
                                          <p:stCondLst>
                                            <p:cond delay="0"/>
                                          </p:stCondLst>
                                        </p:cTn>
                                        <p:tgtEl>
                                          <p:spTgt spid="2"/>
                                        </p:tgtEl>
                                        <p:attrNameLst>
                                          <p:attrName>style.visibility</p:attrName>
                                        </p:attrNameLst>
                                      </p:cBhvr>
                                      <p:to>
                                        <p:strVal val="visible"/>
                                      </p:to>
                                    </p:set>
                                    <p:anim calcmode="lin" valueType="num">
                                      <p:cBhvr>
                                        <p:cTn id="57" dur="500" fill="hold"/>
                                        <p:tgtEl>
                                          <p:spTgt spid="2"/>
                                        </p:tgtEl>
                                        <p:attrNameLst>
                                          <p:attrName>ppt_w</p:attrName>
                                        </p:attrNameLst>
                                      </p:cBhvr>
                                      <p:tavLst>
                                        <p:tav tm="0">
                                          <p:val>
                                            <p:fltVal val="0"/>
                                          </p:val>
                                        </p:tav>
                                        <p:tav tm="100000">
                                          <p:val>
                                            <p:strVal val="#ppt_w"/>
                                          </p:val>
                                        </p:tav>
                                      </p:tavLst>
                                    </p:anim>
                                    <p:anim calcmode="lin" valueType="num">
                                      <p:cBhvr>
                                        <p:cTn id="58" dur="500" fill="hold"/>
                                        <p:tgtEl>
                                          <p:spTgt spid="2"/>
                                        </p:tgtEl>
                                        <p:attrNameLst>
                                          <p:attrName>ppt_h</p:attrName>
                                        </p:attrNameLst>
                                      </p:cBhvr>
                                      <p:tavLst>
                                        <p:tav tm="0">
                                          <p:val>
                                            <p:fltVal val="0"/>
                                          </p:val>
                                        </p:tav>
                                        <p:tav tm="100000">
                                          <p:val>
                                            <p:strVal val="#ppt_h"/>
                                          </p:val>
                                        </p:tav>
                                      </p:tavLst>
                                    </p:anim>
                                    <p:animEffect transition="in" filter="fade">
                                      <p:cBhvr>
                                        <p:cTn id="59" dur="500"/>
                                        <p:tgtEl>
                                          <p:spTgt spid="2"/>
                                        </p:tgtEl>
                                      </p:cBhvr>
                                    </p:animEffect>
                                  </p:childTnLst>
                                </p:cTn>
                              </p:par>
                            </p:childTnLst>
                          </p:cTn>
                        </p:par>
                        <p:par>
                          <p:cTn id="60" fill="hold">
                            <p:stCondLst>
                              <p:cond delay="4500"/>
                            </p:stCondLst>
                            <p:childTnLst>
                              <p:par>
                                <p:cTn id="61" presetID="22" presetClass="entr" presetSubtype="4" fill="hold" nodeType="afterEffect">
                                  <p:stCondLst>
                                    <p:cond delay="0"/>
                                  </p:stCondLst>
                                  <p:childTnLst>
                                    <p:set>
                                      <p:cBhvr>
                                        <p:cTn id="62" dur="1" fill="hold">
                                          <p:stCondLst>
                                            <p:cond delay="0"/>
                                          </p:stCondLst>
                                        </p:cTn>
                                        <p:tgtEl>
                                          <p:spTgt spid="54"/>
                                        </p:tgtEl>
                                        <p:attrNameLst>
                                          <p:attrName>style.visibility</p:attrName>
                                        </p:attrNameLst>
                                      </p:cBhvr>
                                      <p:to>
                                        <p:strVal val="visible"/>
                                      </p:to>
                                    </p:set>
                                    <p:animEffect transition="in" filter="wipe(down)">
                                      <p:cBhvr>
                                        <p:cTn id="63" dur="500"/>
                                        <p:tgtEl>
                                          <p:spTgt spid="54"/>
                                        </p:tgtEl>
                                      </p:cBhvr>
                                    </p:animEffect>
                                  </p:childTnLst>
                                </p:cTn>
                              </p:par>
                              <p:par>
                                <p:cTn id="64" presetID="53" presetClass="entr" presetSubtype="0" fill="hold" grpId="0" nodeType="withEffect">
                                  <p:stCondLst>
                                    <p:cond delay="0"/>
                                  </p:stCondLst>
                                  <p:childTnLst>
                                    <p:set>
                                      <p:cBhvr>
                                        <p:cTn id="65" dur="1" fill="hold">
                                          <p:stCondLst>
                                            <p:cond delay="0"/>
                                          </p:stCondLst>
                                        </p:cTn>
                                        <p:tgtEl>
                                          <p:spTgt spid="34"/>
                                        </p:tgtEl>
                                        <p:attrNameLst>
                                          <p:attrName>style.visibility</p:attrName>
                                        </p:attrNameLst>
                                      </p:cBhvr>
                                      <p:to>
                                        <p:strVal val="visible"/>
                                      </p:to>
                                    </p:set>
                                    <p:anim calcmode="lin" valueType="num">
                                      <p:cBhvr>
                                        <p:cTn id="66" dur="500" fill="hold"/>
                                        <p:tgtEl>
                                          <p:spTgt spid="34"/>
                                        </p:tgtEl>
                                        <p:attrNameLst>
                                          <p:attrName>ppt_w</p:attrName>
                                        </p:attrNameLst>
                                      </p:cBhvr>
                                      <p:tavLst>
                                        <p:tav tm="0">
                                          <p:val>
                                            <p:fltVal val="0"/>
                                          </p:val>
                                        </p:tav>
                                        <p:tav tm="100000">
                                          <p:val>
                                            <p:strVal val="#ppt_w"/>
                                          </p:val>
                                        </p:tav>
                                      </p:tavLst>
                                    </p:anim>
                                    <p:anim calcmode="lin" valueType="num">
                                      <p:cBhvr>
                                        <p:cTn id="67" dur="500" fill="hold"/>
                                        <p:tgtEl>
                                          <p:spTgt spid="34"/>
                                        </p:tgtEl>
                                        <p:attrNameLst>
                                          <p:attrName>ppt_h</p:attrName>
                                        </p:attrNameLst>
                                      </p:cBhvr>
                                      <p:tavLst>
                                        <p:tav tm="0">
                                          <p:val>
                                            <p:fltVal val="0"/>
                                          </p:val>
                                        </p:tav>
                                        <p:tav tm="100000">
                                          <p:val>
                                            <p:strVal val="#ppt_h"/>
                                          </p:val>
                                        </p:tav>
                                      </p:tavLst>
                                    </p:anim>
                                    <p:animEffect transition="in" filter="fade">
                                      <p:cBhvr>
                                        <p:cTn id="68" dur="500"/>
                                        <p:tgtEl>
                                          <p:spTgt spid="34"/>
                                        </p:tgtEl>
                                      </p:cBhvr>
                                    </p:animEffect>
                                  </p:childTnLst>
                                </p:cTn>
                              </p:par>
                            </p:childTnLst>
                          </p:cTn>
                        </p:par>
                        <p:par>
                          <p:cTn id="69" fill="hold">
                            <p:stCondLst>
                              <p:cond delay="5000"/>
                            </p:stCondLst>
                            <p:childTnLst>
                              <p:par>
                                <p:cTn id="70" presetID="2" presetClass="entr" presetSubtype="2" accel="50000" decel="50000" fill="hold" grpId="0" nodeType="afterEffect">
                                  <p:stCondLst>
                                    <p:cond delay="0"/>
                                  </p:stCondLst>
                                  <p:childTnLst>
                                    <p:set>
                                      <p:cBhvr>
                                        <p:cTn id="71" dur="1" fill="hold">
                                          <p:stCondLst>
                                            <p:cond delay="0"/>
                                          </p:stCondLst>
                                        </p:cTn>
                                        <p:tgtEl>
                                          <p:spTgt spid="50"/>
                                        </p:tgtEl>
                                        <p:attrNameLst>
                                          <p:attrName>style.visibility</p:attrName>
                                        </p:attrNameLst>
                                      </p:cBhvr>
                                      <p:to>
                                        <p:strVal val="visible"/>
                                      </p:to>
                                    </p:set>
                                    <p:anim calcmode="lin" valueType="num">
                                      <p:cBhvr additive="base">
                                        <p:cTn id="72" dur="500" fill="hold"/>
                                        <p:tgtEl>
                                          <p:spTgt spid="50"/>
                                        </p:tgtEl>
                                        <p:attrNameLst>
                                          <p:attrName>ppt_x</p:attrName>
                                        </p:attrNameLst>
                                      </p:cBhvr>
                                      <p:tavLst>
                                        <p:tav tm="0">
                                          <p:val>
                                            <p:strVal val="1+#ppt_w/2"/>
                                          </p:val>
                                        </p:tav>
                                        <p:tav tm="100000">
                                          <p:val>
                                            <p:strVal val="#ppt_x"/>
                                          </p:val>
                                        </p:tav>
                                      </p:tavLst>
                                    </p:anim>
                                    <p:anim calcmode="lin" valueType="num">
                                      <p:cBhvr additive="base">
                                        <p:cTn id="73" dur="500" fill="hold"/>
                                        <p:tgtEl>
                                          <p:spTgt spid="50"/>
                                        </p:tgtEl>
                                        <p:attrNameLst>
                                          <p:attrName>ppt_y</p:attrName>
                                        </p:attrNameLst>
                                      </p:cBhvr>
                                      <p:tavLst>
                                        <p:tav tm="0">
                                          <p:val>
                                            <p:strVal val="#ppt_y"/>
                                          </p:val>
                                        </p:tav>
                                        <p:tav tm="100000">
                                          <p:val>
                                            <p:strVal val="#ppt_y"/>
                                          </p:val>
                                        </p:tav>
                                      </p:tavLst>
                                    </p:anim>
                                  </p:childTnLst>
                                </p:cTn>
                              </p:par>
                            </p:childTnLst>
                          </p:cTn>
                        </p:par>
                        <p:par>
                          <p:cTn id="74" fill="hold">
                            <p:stCondLst>
                              <p:cond delay="5500"/>
                            </p:stCondLst>
                            <p:childTnLst>
                              <p:par>
                                <p:cTn id="75" presetID="53" presetClass="entr" presetSubtype="0" fill="hold" grpId="0" nodeType="afterEffect">
                                  <p:stCondLst>
                                    <p:cond delay="0"/>
                                  </p:stCondLst>
                                  <p:childTnLst>
                                    <p:set>
                                      <p:cBhvr>
                                        <p:cTn id="76" dur="1" fill="hold">
                                          <p:stCondLst>
                                            <p:cond delay="0"/>
                                          </p:stCondLst>
                                        </p:cTn>
                                        <p:tgtEl>
                                          <p:spTgt spid="70"/>
                                        </p:tgtEl>
                                        <p:attrNameLst>
                                          <p:attrName>style.visibility</p:attrName>
                                        </p:attrNameLst>
                                      </p:cBhvr>
                                      <p:to>
                                        <p:strVal val="visible"/>
                                      </p:to>
                                    </p:set>
                                    <p:anim calcmode="lin" valueType="num">
                                      <p:cBhvr>
                                        <p:cTn id="77" dur="500" fill="hold"/>
                                        <p:tgtEl>
                                          <p:spTgt spid="70"/>
                                        </p:tgtEl>
                                        <p:attrNameLst>
                                          <p:attrName>ppt_w</p:attrName>
                                        </p:attrNameLst>
                                      </p:cBhvr>
                                      <p:tavLst>
                                        <p:tav tm="0">
                                          <p:val>
                                            <p:fltVal val="0"/>
                                          </p:val>
                                        </p:tav>
                                        <p:tav tm="100000">
                                          <p:val>
                                            <p:strVal val="#ppt_w"/>
                                          </p:val>
                                        </p:tav>
                                      </p:tavLst>
                                    </p:anim>
                                    <p:anim calcmode="lin" valueType="num">
                                      <p:cBhvr>
                                        <p:cTn id="78" dur="500" fill="hold"/>
                                        <p:tgtEl>
                                          <p:spTgt spid="70"/>
                                        </p:tgtEl>
                                        <p:attrNameLst>
                                          <p:attrName>ppt_h</p:attrName>
                                        </p:attrNameLst>
                                      </p:cBhvr>
                                      <p:tavLst>
                                        <p:tav tm="0">
                                          <p:val>
                                            <p:fltVal val="0"/>
                                          </p:val>
                                        </p:tav>
                                        <p:tav tm="100000">
                                          <p:val>
                                            <p:strVal val="#ppt_h"/>
                                          </p:val>
                                        </p:tav>
                                      </p:tavLst>
                                    </p:anim>
                                    <p:animEffect transition="in" filter="fade">
                                      <p:cBhvr>
                                        <p:cTn id="79" dur="500"/>
                                        <p:tgtEl>
                                          <p:spTgt spid="70"/>
                                        </p:tgtEl>
                                      </p:cBhvr>
                                    </p:animEffect>
                                  </p:childTnLst>
                                </p:cTn>
                              </p:par>
                            </p:childTnLst>
                          </p:cTn>
                        </p:par>
                        <p:par>
                          <p:cTn id="80" fill="hold">
                            <p:stCondLst>
                              <p:cond delay="6000"/>
                            </p:stCondLst>
                            <p:childTnLst>
                              <p:par>
                                <p:cTn id="81" presetID="22" presetClass="entr" presetSubtype="4" fill="hold" nodeType="afterEffect">
                                  <p:stCondLst>
                                    <p:cond delay="0"/>
                                  </p:stCondLst>
                                  <p:childTnLst>
                                    <p:set>
                                      <p:cBhvr>
                                        <p:cTn id="82" dur="1" fill="hold">
                                          <p:stCondLst>
                                            <p:cond delay="0"/>
                                          </p:stCondLst>
                                        </p:cTn>
                                        <p:tgtEl>
                                          <p:spTgt spid="55"/>
                                        </p:tgtEl>
                                        <p:attrNameLst>
                                          <p:attrName>style.visibility</p:attrName>
                                        </p:attrNameLst>
                                      </p:cBhvr>
                                      <p:to>
                                        <p:strVal val="visible"/>
                                      </p:to>
                                    </p:set>
                                    <p:animEffect transition="in" filter="wipe(down)">
                                      <p:cBhvr>
                                        <p:cTn id="83" dur="500"/>
                                        <p:tgtEl>
                                          <p:spTgt spid="55"/>
                                        </p:tgtEl>
                                      </p:cBhvr>
                                    </p:animEffect>
                                  </p:childTnLst>
                                </p:cTn>
                              </p:par>
                              <p:par>
                                <p:cTn id="84" presetID="53" presetClass="entr" presetSubtype="0" fill="hold" grpId="0" nodeType="withEffect">
                                  <p:stCondLst>
                                    <p:cond delay="0"/>
                                  </p:stCondLst>
                                  <p:childTnLst>
                                    <p:set>
                                      <p:cBhvr>
                                        <p:cTn id="85" dur="1" fill="hold">
                                          <p:stCondLst>
                                            <p:cond delay="0"/>
                                          </p:stCondLst>
                                        </p:cTn>
                                        <p:tgtEl>
                                          <p:spTgt spid="36"/>
                                        </p:tgtEl>
                                        <p:attrNameLst>
                                          <p:attrName>style.visibility</p:attrName>
                                        </p:attrNameLst>
                                      </p:cBhvr>
                                      <p:to>
                                        <p:strVal val="visible"/>
                                      </p:to>
                                    </p:set>
                                    <p:anim calcmode="lin" valueType="num">
                                      <p:cBhvr>
                                        <p:cTn id="86" dur="500" fill="hold"/>
                                        <p:tgtEl>
                                          <p:spTgt spid="36"/>
                                        </p:tgtEl>
                                        <p:attrNameLst>
                                          <p:attrName>ppt_w</p:attrName>
                                        </p:attrNameLst>
                                      </p:cBhvr>
                                      <p:tavLst>
                                        <p:tav tm="0">
                                          <p:val>
                                            <p:fltVal val="0"/>
                                          </p:val>
                                        </p:tav>
                                        <p:tav tm="100000">
                                          <p:val>
                                            <p:strVal val="#ppt_w"/>
                                          </p:val>
                                        </p:tav>
                                      </p:tavLst>
                                    </p:anim>
                                    <p:anim calcmode="lin" valueType="num">
                                      <p:cBhvr>
                                        <p:cTn id="87" dur="500" fill="hold"/>
                                        <p:tgtEl>
                                          <p:spTgt spid="36"/>
                                        </p:tgtEl>
                                        <p:attrNameLst>
                                          <p:attrName>ppt_h</p:attrName>
                                        </p:attrNameLst>
                                      </p:cBhvr>
                                      <p:tavLst>
                                        <p:tav tm="0">
                                          <p:val>
                                            <p:fltVal val="0"/>
                                          </p:val>
                                        </p:tav>
                                        <p:tav tm="100000">
                                          <p:val>
                                            <p:strVal val="#ppt_h"/>
                                          </p:val>
                                        </p:tav>
                                      </p:tavLst>
                                    </p:anim>
                                    <p:animEffect transition="in" filter="fade">
                                      <p:cBhvr>
                                        <p:cTn id="88" dur="500"/>
                                        <p:tgtEl>
                                          <p:spTgt spid="36"/>
                                        </p:tgtEl>
                                      </p:cBhvr>
                                    </p:animEffect>
                                  </p:childTnLst>
                                </p:cTn>
                              </p:par>
                            </p:childTnLst>
                          </p:cTn>
                        </p:par>
                        <p:par>
                          <p:cTn id="89" fill="hold">
                            <p:stCondLst>
                              <p:cond delay="6500"/>
                            </p:stCondLst>
                            <p:childTnLst>
                              <p:par>
                                <p:cTn id="90" presetID="2" presetClass="entr" presetSubtype="2" accel="50000" decel="50000" fill="hold" grpId="0" nodeType="afterEffect">
                                  <p:stCondLst>
                                    <p:cond delay="0"/>
                                  </p:stCondLst>
                                  <p:childTnLst>
                                    <p:set>
                                      <p:cBhvr>
                                        <p:cTn id="91" dur="1" fill="hold">
                                          <p:stCondLst>
                                            <p:cond delay="0"/>
                                          </p:stCondLst>
                                        </p:cTn>
                                        <p:tgtEl>
                                          <p:spTgt spid="51"/>
                                        </p:tgtEl>
                                        <p:attrNameLst>
                                          <p:attrName>style.visibility</p:attrName>
                                        </p:attrNameLst>
                                      </p:cBhvr>
                                      <p:to>
                                        <p:strVal val="visible"/>
                                      </p:to>
                                    </p:set>
                                    <p:anim calcmode="lin" valueType="num">
                                      <p:cBhvr additive="base">
                                        <p:cTn id="92" dur="500" fill="hold"/>
                                        <p:tgtEl>
                                          <p:spTgt spid="51"/>
                                        </p:tgtEl>
                                        <p:attrNameLst>
                                          <p:attrName>ppt_x</p:attrName>
                                        </p:attrNameLst>
                                      </p:cBhvr>
                                      <p:tavLst>
                                        <p:tav tm="0">
                                          <p:val>
                                            <p:strVal val="1+#ppt_w/2"/>
                                          </p:val>
                                        </p:tav>
                                        <p:tav tm="100000">
                                          <p:val>
                                            <p:strVal val="#ppt_x"/>
                                          </p:val>
                                        </p:tav>
                                      </p:tavLst>
                                    </p:anim>
                                    <p:anim calcmode="lin" valueType="num">
                                      <p:cBhvr additive="base">
                                        <p:cTn id="93" dur="500" fill="hold"/>
                                        <p:tgtEl>
                                          <p:spTgt spid="51"/>
                                        </p:tgtEl>
                                        <p:attrNameLst>
                                          <p:attrName>ppt_y</p:attrName>
                                        </p:attrNameLst>
                                      </p:cBhvr>
                                      <p:tavLst>
                                        <p:tav tm="0">
                                          <p:val>
                                            <p:strVal val="#ppt_y"/>
                                          </p:val>
                                        </p:tav>
                                        <p:tav tm="100000">
                                          <p:val>
                                            <p:strVal val="#ppt_y"/>
                                          </p:val>
                                        </p:tav>
                                      </p:tavLst>
                                    </p:anim>
                                  </p:childTnLst>
                                </p:cTn>
                              </p:par>
                            </p:childTnLst>
                          </p:cTn>
                        </p:par>
                        <p:par>
                          <p:cTn id="94" fill="hold">
                            <p:stCondLst>
                              <p:cond delay="7000"/>
                            </p:stCondLst>
                            <p:childTnLst>
                              <p:par>
                                <p:cTn id="95" presetID="53" presetClass="entr" presetSubtype="0" fill="hold" grpId="0" nodeType="afterEffect">
                                  <p:stCondLst>
                                    <p:cond delay="0"/>
                                  </p:stCondLst>
                                  <p:childTnLst>
                                    <p:set>
                                      <p:cBhvr>
                                        <p:cTn id="96" dur="1" fill="hold">
                                          <p:stCondLst>
                                            <p:cond delay="0"/>
                                          </p:stCondLst>
                                        </p:cTn>
                                        <p:tgtEl>
                                          <p:spTgt spid="71"/>
                                        </p:tgtEl>
                                        <p:attrNameLst>
                                          <p:attrName>style.visibility</p:attrName>
                                        </p:attrNameLst>
                                      </p:cBhvr>
                                      <p:to>
                                        <p:strVal val="visible"/>
                                      </p:to>
                                    </p:set>
                                    <p:anim calcmode="lin" valueType="num">
                                      <p:cBhvr>
                                        <p:cTn id="97" dur="500" fill="hold"/>
                                        <p:tgtEl>
                                          <p:spTgt spid="71"/>
                                        </p:tgtEl>
                                        <p:attrNameLst>
                                          <p:attrName>ppt_w</p:attrName>
                                        </p:attrNameLst>
                                      </p:cBhvr>
                                      <p:tavLst>
                                        <p:tav tm="0">
                                          <p:val>
                                            <p:fltVal val="0"/>
                                          </p:val>
                                        </p:tav>
                                        <p:tav tm="100000">
                                          <p:val>
                                            <p:strVal val="#ppt_w"/>
                                          </p:val>
                                        </p:tav>
                                      </p:tavLst>
                                    </p:anim>
                                    <p:anim calcmode="lin" valueType="num">
                                      <p:cBhvr>
                                        <p:cTn id="98" dur="500" fill="hold"/>
                                        <p:tgtEl>
                                          <p:spTgt spid="71"/>
                                        </p:tgtEl>
                                        <p:attrNameLst>
                                          <p:attrName>ppt_h</p:attrName>
                                        </p:attrNameLst>
                                      </p:cBhvr>
                                      <p:tavLst>
                                        <p:tav tm="0">
                                          <p:val>
                                            <p:fltVal val="0"/>
                                          </p:val>
                                        </p:tav>
                                        <p:tav tm="100000">
                                          <p:val>
                                            <p:strVal val="#ppt_h"/>
                                          </p:val>
                                        </p:tav>
                                      </p:tavLst>
                                    </p:anim>
                                    <p:animEffect transition="in" filter="fade">
                                      <p:cBhvr>
                                        <p:cTn id="99" dur="500"/>
                                        <p:tgtEl>
                                          <p:spTgt spid="71"/>
                                        </p:tgtEl>
                                      </p:cBhvr>
                                    </p:animEffect>
                                  </p:childTnLst>
                                </p:cTn>
                              </p:par>
                            </p:childTnLst>
                          </p:cTn>
                        </p:par>
                        <p:par>
                          <p:cTn id="100" fill="hold">
                            <p:stCondLst>
                              <p:cond delay="7500"/>
                            </p:stCondLst>
                            <p:childTnLst>
                              <p:par>
                                <p:cTn id="101" presetID="22" presetClass="entr" presetSubtype="4" fill="hold" nodeType="afterEffect">
                                  <p:stCondLst>
                                    <p:cond delay="0"/>
                                  </p:stCondLst>
                                  <p:childTnLst>
                                    <p:set>
                                      <p:cBhvr>
                                        <p:cTn id="102" dur="1" fill="hold">
                                          <p:stCondLst>
                                            <p:cond delay="0"/>
                                          </p:stCondLst>
                                        </p:cTn>
                                        <p:tgtEl>
                                          <p:spTgt spid="56"/>
                                        </p:tgtEl>
                                        <p:attrNameLst>
                                          <p:attrName>style.visibility</p:attrName>
                                        </p:attrNameLst>
                                      </p:cBhvr>
                                      <p:to>
                                        <p:strVal val="visible"/>
                                      </p:to>
                                    </p:set>
                                    <p:animEffect transition="in" filter="wipe(down)">
                                      <p:cBhvr>
                                        <p:cTn id="103" dur="500"/>
                                        <p:tgtEl>
                                          <p:spTgt spid="56"/>
                                        </p:tgtEl>
                                      </p:cBhvr>
                                    </p:animEffect>
                                  </p:childTnLst>
                                </p:cTn>
                              </p:par>
                              <p:par>
                                <p:cTn id="104" presetID="53" presetClass="entr" presetSubtype="0" fill="hold" grpId="0" nodeType="withEffect">
                                  <p:stCondLst>
                                    <p:cond delay="0"/>
                                  </p:stCondLst>
                                  <p:childTnLst>
                                    <p:set>
                                      <p:cBhvr>
                                        <p:cTn id="105" dur="1" fill="hold">
                                          <p:stCondLst>
                                            <p:cond delay="0"/>
                                          </p:stCondLst>
                                        </p:cTn>
                                        <p:tgtEl>
                                          <p:spTgt spid="32"/>
                                        </p:tgtEl>
                                        <p:attrNameLst>
                                          <p:attrName>style.visibility</p:attrName>
                                        </p:attrNameLst>
                                      </p:cBhvr>
                                      <p:to>
                                        <p:strVal val="visible"/>
                                      </p:to>
                                    </p:set>
                                    <p:anim calcmode="lin" valueType="num">
                                      <p:cBhvr>
                                        <p:cTn id="106" dur="500" fill="hold"/>
                                        <p:tgtEl>
                                          <p:spTgt spid="32"/>
                                        </p:tgtEl>
                                        <p:attrNameLst>
                                          <p:attrName>ppt_w</p:attrName>
                                        </p:attrNameLst>
                                      </p:cBhvr>
                                      <p:tavLst>
                                        <p:tav tm="0">
                                          <p:val>
                                            <p:fltVal val="0"/>
                                          </p:val>
                                        </p:tav>
                                        <p:tav tm="100000">
                                          <p:val>
                                            <p:strVal val="#ppt_w"/>
                                          </p:val>
                                        </p:tav>
                                      </p:tavLst>
                                    </p:anim>
                                    <p:anim calcmode="lin" valueType="num">
                                      <p:cBhvr>
                                        <p:cTn id="107" dur="500" fill="hold"/>
                                        <p:tgtEl>
                                          <p:spTgt spid="32"/>
                                        </p:tgtEl>
                                        <p:attrNameLst>
                                          <p:attrName>ppt_h</p:attrName>
                                        </p:attrNameLst>
                                      </p:cBhvr>
                                      <p:tavLst>
                                        <p:tav tm="0">
                                          <p:val>
                                            <p:fltVal val="0"/>
                                          </p:val>
                                        </p:tav>
                                        <p:tav tm="100000">
                                          <p:val>
                                            <p:strVal val="#ppt_h"/>
                                          </p:val>
                                        </p:tav>
                                      </p:tavLst>
                                    </p:anim>
                                    <p:animEffect transition="in" filter="fade">
                                      <p:cBhvr>
                                        <p:cTn id="10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p:bldP spid="35" grpId="0"/>
      <p:bldP spid="36" grpId="0"/>
      <p:bldP spid="37" grpId="0"/>
      <p:bldP spid="38" grpId="0" animBg="1"/>
      <p:bldP spid="47" grpId="0" animBg="1"/>
      <p:bldP spid="48" grpId="0" animBg="1"/>
      <p:bldP spid="49" grpId="0" animBg="1"/>
      <p:bldP spid="50" grpId="0" animBg="1"/>
      <p:bldP spid="51" grpId="0" animBg="1"/>
      <p:bldP spid="65" grpId="0" animBg="1"/>
      <p:bldP spid="66" grpId="0" animBg="1"/>
      <p:bldP spid="70" grpId="0" animBg="1"/>
      <p:bldP spid="7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8" name="文本框 7"/>
          <p:cNvSpPr txBox="1"/>
          <p:nvPr/>
        </p:nvSpPr>
        <p:spPr>
          <a:xfrm>
            <a:off x="6745659" y="1911024"/>
            <a:ext cx="4104456" cy="707886"/>
          </a:xfrm>
          <a:prstGeom prst="rect">
            <a:avLst/>
          </a:prstGeom>
          <a:noFill/>
        </p:spPr>
        <p:txBody>
          <a:bodyPr wrap="square" rtlCol="0">
            <a:spAutoFit/>
          </a:bodyPr>
          <a:lstStyle/>
          <a:p>
            <a:r>
              <a:rPr lang="en-US" altLang="zh-CN" sz="4000" dirty="0">
                <a:gradFill flip="none" rotWithShape="1">
                  <a:gsLst>
                    <a:gs pos="0">
                      <a:srgbClr val="0A97F4"/>
                    </a:gs>
                    <a:gs pos="47000">
                      <a:srgbClr val="33E5FF"/>
                    </a:gs>
                    <a:gs pos="100000">
                      <a:srgbClr val="0A97F4"/>
                    </a:gs>
                  </a:gsLst>
                  <a:lin ang="5400000" scaled="1"/>
                  <a:tileRect/>
                </a:gradFill>
                <a:cs typeface="+mn-ea"/>
                <a:sym typeface="+mn-lt"/>
              </a:rPr>
              <a:t>1.</a:t>
            </a:r>
            <a:r>
              <a:rPr lang="zh-CN" altLang="en-US" sz="4000" dirty="0" smtClean="0">
                <a:gradFill flip="none" rotWithShape="1">
                  <a:gsLst>
                    <a:gs pos="0">
                      <a:srgbClr val="0A97F4"/>
                    </a:gs>
                    <a:gs pos="47000">
                      <a:srgbClr val="33E5FF"/>
                    </a:gs>
                    <a:gs pos="100000">
                      <a:srgbClr val="0A97F4"/>
                    </a:gs>
                  </a:gsLst>
                  <a:lin ang="5400000" scaled="1"/>
                  <a:tileRect/>
                </a:gradFill>
                <a:cs typeface="+mn-ea"/>
                <a:sym typeface="+mn-lt"/>
              </a:rPr>
              <a:t>添加</a:t>
            </a:r>
            <a:r>
              <a:rPr lang="zh-CN" altLang="en-US" sz="4000" dirty="0">
                <a:gradFill flip="none" rotWithShape="1">
                  <a:gsLst>
                    <a:gs pos="0">
                      <a:srgbClr val="0A97F4"/>
                    </a:gs>
                    <a:gs pos="47000">
                      <a:srgbClr val="33E5FF"/>
                    </a:gs>
                    <a:gs pos="100000">
                      <a:srgbClr val="0A97F4"/>
                    </a:gs>
                  </a:gsLst>
                  <a:lin ang="5400000" scaled="1"/>
                  <a:tileRect/>
                </a:gradFill>
                <a:cs typeface="+mn-ea"/>
                <a:sym typeface="+mn-lt"/>
              </a:rPr>
              <a:t>您的</a:t>
            </a:r>
            <a:r>
              <a:rPr lang="zh-CN" altLang="en-US" sz="4000" dirty="0" smtClean="0">
                <a:gradFill flip="none" rotWithShape="1">
                  <a:gsLst>
                    <a:gs pos="0">
                      <a:srgbClr val="0A97F4"/>
                    </a:gs>
                    <a:gs pos="47000">
                      <a:srgbClr val="33E5FF"/>
                    </a:gs>
                    <a:gs pos="100000">
                      <a:srgbClr val="0A97F4"/>
                    </a:gs>
                  </a:gsLst>
                  <a:lin ang="5400000" scaled="1"/>
                  <a:tileRect/>
                </a:gradFill>
                <a:cs typeface="+mn-ea"/>
                <a:sym typeface="+mn-lt"/>
              </a:rPr>
              <a:t>标题</a:t>
            </a:r>
            <a:endParaRPr lang="zh-CN" altLang="en-US" sz="4000" dirty="0">
              <a:gradFill flip="none" rotWithShape="1">
                <a:gsLst>
                  <a:gs pos="0">
                    <a:srgbClr val="0A97F4"/>
                  </a:gs>
                  <a:gs pos="47000">
                    <a:srgbClr val="33E5FF"/>
                  </a:gs>
                  <a:gs pos="100000">
                    <a:srgbClr val="0A97F4"/>
                  </a:gs>
                </a:gsLst>
                <a:lin ang="5400000" scaled="1"/>
                <a:tileRect/>
              </a:gradFill>
              <a:cs typeface="+mn-ea"/>
              <a:sym typeface="+mn-lt"/>
            </a:endParaRPr>
          </a:p>
        </p:txBody>
      </p:sp>
      <p:sp>
        <p:nvSpPr>
          <p:cNvPr id="15" name="文本框 14"/>
          <p:cNvSpPr txBox="1"/>
          <p:nvPr/>
        </p:nvSpPr>
        <p:spPr>
          <a:xfrm>
            <a:off x="6745659" y="2928441"/>
            <a:ext cx="4248472" cy="707886"/>
          </a:xfrm>
          <a:prstGeom prst="rect">
            <a:avLst/>
          </a:prstGeom>
          <a:noFill/>
        </p:spPr>
        <p:txBody>
          <a:bodyPr wrap="square" rtlCol="0">
            <a:spAutoFit/>
          </a:bodyPr>
          <a:lstStyle/>
          <a:p>
            <a:r>
              <a:rPr lang="en-US" altLang="zh-CN" sz="4000" dirty="0" smtClean="0">
                <a:gradFill flip="none" rotWithShape="1">
                  <a:gsLst>
                    <a:gs pos="0">
                      <a:srgbClr val="0A97F4"/>
                    </a:gs>
                    <a:gs pos="47000">
                      <a:srgbClr val="33E5FF"/>
                    </a:gs>
                    <a:gs pos="100000">
                      <a:srgbClr val="0A97F4"/>
                    </a:gs>
                  </a:gsLst>
                  <a:lin ang="5400000" scaled="1"/>
                  <a:tileRect/>
                </a:gradFill>
                <a:cs typeface="+mn-ea"/>
                <a:sym typeface="+mn-lt"/>
              </a:rPr>
              <a:t>2.</a:t>
            </a:r>
            <a:r>
              <a:rPr lang="zh-CN" altLang="en-US" sz="4000" dirty="0" smtClean="0">
                <a:gradFill flip="none" rotWithShape="1">
                  <a:gsLst>
                    <a:gs pos="0">
                      <a:srgbClr val="0A97F4"/>
                    </a:gs>
                    <a:gs pos="47000">
                      <a:srgbClr val="33E5FF"/>
                    </a:gs>
                    <a:gs pos="100000">
                      <a:srgbClr val="0A97F4"/>
                    </a:gs>
                  </a:gsLst>
                  <a:lin ang="5400000" scaled="1"/>
                  <a:tileRect/>
                </a:gradFill>
                <a:cs typeface="+mn-ea"/>
                <a:sym typeface="+mn-lt"/>
              </a:rPr>
              <a:t>添加</a:t>
            </a:r>
            <a:r>
              <a:rPr lang="zh-CN" altLang="en-US" sz="4000" dirty="0" smtClean="0">
                <a:gradFill flip="none" rotWithShape="1">
                  <a:gsLst>
                    <a:gs pos="0">
                      <a:srgbClr val="0A97F4"/>
                    </a:gs>
                    <a:gs pos="47000">
                      <a:srgbClr val="33E5FF"/>
                    </a:gs>
                    <a:gs pos="100000">
                      <a:srgbClr val="0A97F4"/>
                    </a:gs>
                  </a:gsLst>
                  <a:lin ang="5400000" scaled="1"/>
                  <a:tileRect/>
                </a:gradFill>
                <a:cs typeface="+mn-ea"/>
                <a:sym typeface="+mn-lt"/>
              </a:rPr>
              <a:t>您的</a:t>
            </a:r>
            <a:r>
              <a:rPr lang="zh-CN" altLang="en-US" sz="4000" dirty="0" smtClean="0">
                <a:gradFill flip="none" rotWithShape="1">
                  <a:gsLst>
                    <a:gs pos="0">
                      <a:srgbClr val="0A97F4"/>
                    </a:gs>
                    <a:gs pos="47000">
                      <a:srgbClr val="33E5FF"/>
                    </a:gs>
                    <a:gs pos="100000">
                      <a:srgbClr val="0A97F4"/>
                    </a:gs>
                  </a:gsLst>
                  <a:lin ang="5400000" scaled="1"/>
                  <a:tileRect/>
                </a:gradFill>
                <a:cs typeface="+mn-ea"/>
                <a:sym typeface="+mn-lt"/>
              </a:rPr>
              <a:t>标题</a:t>
            </a:r>
            <a:endParaRPr lang="zh-CN" altLang="en-US" sz="4000" dirty="0">
              <a:gradFill flip="none" rotWithShape="1">
                <a:gsLst>
                  <a:gs pos="0">
                    <a:srgbClr val="0A97F4"/>
                  </a:gs>
                  <a:gs pos="47000">
                    <a:srgbClr val="33E5FF"/>
                  </a:gs>
                  <a:gs pos="100000">
                    <a:srgbClr val="0A97F4"/>
                  </a:gs>
                </a:gsLst>
                <a:lin ang="5400000" scaled="1"/>
                <a:tileRect/>
              </a:gradFill>
              <a:cs typeface="+mn-ea"/>
              <a:sym typeface="+mn-lt"/>
            </a:endParaRPr>
          </a:p>
        </p:txBody>
      </p:sp>
      <p:sp>
        <p:nvSpPr>
          <p:cNvPr id="18" name="文本框 17"/>
          <p:cNvSpPr txBox="1"/>
          <p:nvPr/>
        </p:nvSpPr>
        <p:spPr>
          <a:xfrm>
            <a:off x="6745659" y="4042817"/>
            <a:ext cx="4248472" cy="707886"/>
          </a:xfrm>
          <a:prstGeom prst="rect">
            <a:avLst/>
          </a:prstGeom>
          <a:noFill/>
        </p:spPr>
        <p:txBody>
          <a:bodyPr wrap="square" rtlCol="0">
            <a:spAutoFit/>
          </a:bodyPr>
          <a:lstStyle/>
          <a:p>
            <a:r>
              <a:rPr lang="en-US" altLang="zh-CN" sz="4000" dirty="0" smtClean="0">
                <a:gradFill flip="none" rotWithShape="1">
                  <a:gsLst>
                    <a:gs pos="0">
                      <a:srgbClr val="0A97F4"/>
                    </a:gs>
                    <a:gs pos="47000">
                      <a:srgbClr val="33E5FF"/>
                    </a:gs>
                    <a:gs pos="100000">
                      <a:srgbClr val="0A97F4"/>
                    </a:gs>
                  </a:gsLst>
                  <a:lin ang="5400000" scaled="1"/>
                  <a:tileRect/>
                </a:gradFill>
                <a:cs typeface="+mn-ea"/>
                <a:sym typeface="+mn-lt"/>
              </a:rPr>
              <a:t>3.</a:t>
            </a:r>
            <a:r>
              <a:rPr lang="zh-CN" altLang="en-US" sz="4000" dirty="0">
                <a:gradFill flip="none" rotWithShape="1">
                  <a:gsLst>
                    <a:gs pos="0">
                      <a:srgbClr val="0A97F4"/>
                    </a:gs>
                    <a:gs pos="47000">
                      <a:srgbClr val="33E5FF"/>
                    </a:gs>
                    <a:gs pos="100000">
                      <a:srgbClr val="0A97F4"/>
                    </a:gs>
                  </a:gsLst>
                  <a:lin ang="5400000" scaled="1"/>
                  <a:tileRect/>
                </a:gradFill>
                <a:cs typeface="+mn-ea"/>
                <a:sym typeface="+mn-lt"/>
              </a:rPr>
              <a:t>添加您的标题</a:t>
            </a:r>
            <a:endParaRPr lang="zh-CN" altLang="en-US" sz="4000" dirty="0">
              <a:gradFill flip="none" rotWithShape="1">
                <a:gsLst>
                  <a:gs pos="0">
                    <a:srgbClr val="0A97F4"/>
                  </a:gs>
                  <a:gs pos="47000">
                    <a:srgbClr val="33E5FF"/>
                  </a:gs>
                  <a:gs pos="100000">
                    <a:srgbClr val="0A97F4"/>
                  </a:gs>
                </a:gsLst>
                <a:lin ang="5400000" scaled="1"/>
                <a:tileRect/>
              </a:gradFill>
              <a:cs typeface="+mn-ea"/>
              <a:sym typeface="+mn-lt"/>
            </a:endParaRPr>
          </a:p>
        </p:txBody>
      </p:sp>
      <p:sp>
        <p:nvSpPr>
          <p:cNvPr id="21" name="文本框 20"/>
          <p:cNvSpPr txBox="1"/>
          <p:nvPr/>
        </p:nvSpPr>
        <p:spPr>
          <a:xfrm>
            <a:off x="6745659" y="5157192"/>
            <a:ext cx="4248472" cy="707886"/>
          </a:xfrm>
          <a:prstGeom prst="rect">
            <a:avLst/>
          </a:prstGeom>
          <a:noFill/>
        </p:spPr>
        <p:txBody>
          <a:bodyPr wrap="square" rtlCol="0">
            <a:spAutoFit/>
          </a:bodyPr>
          <a:lstStyle/>
          <a:p>
            <a:r>
              <a:rPr lang="en-US" altLang="zh-CN" sz="4000" dirty="0" smtClean="0">
                <a:gradFill flip="none" rotWithShape="1">
                  <a:gsLst>
                    <a:gs pos="0">
                      <a:srgbClr val="0A97F4"/>
                    </a:gs>
                    <a:gs pos="47000">
                      <a:srgbClr val="33E5FF"/>
                    </a:gs>
                    <a:gs pos="100000">
                      <a:srgbClr val="0A97F4"/>
                    </a:gs>
                  </a:gsLst>
                  <a:lin ang="5400000" scaled="1"/>
                  <a:tileRect/>
                </a:gradFill>
                <a:cs typeface="+mn-ea"/>
                <a:sym typeface="+mn-lt"/>
              </a:rPr>
              <a:t>4.</a:t>
            </a:r>
            <a:r>
              <a:rPr lang="zh-CN" altLang="en-US" sz="4000" dirty="0">
                <a:gradFill flip="none" rotWithShape="1">
                  <a:gsLst>
                    <a:gs pos="0">
                      <a:srgbClr val="0A97F4"/>
                    </a:gs>
                    <a:gs pos="47000">
                      <a:srgbClr val="33E5FF"/>
                    </a:gs>
                    <a:gs pos="100000">
                      <a:srgbClr val="0A97F4"/>
                    </a:gs>
                  </a:gsLst>
                  <a:lin ang="5400000" scaled="1"/>
                  <a:tileRect/>
                </a:gradFill>
                <a:cs typeface="+mn-ea"/>
                <a:sym typeface="+mn-lt"/>
              </a:rPr>
              <a:t>添加您的标题</a:t>
            </a:r>
            <a:endParaRPr lang="zh-CN" altLang="en-US" sz="4000" dirty="0">
              <a:gradFill flip="none" rotWithShape="1">
                <a:gsLst>
                  <a:gs pos="0">
                    <a:srgbClr val="0A97F4"/>
                  </a:gs>
                  <a:gs pos="47000">
                    <a:srgbClr val="33E5FF"/>
                  </a:gs>
                  <a:gs pos="100000">
                    <a:srgbClr val="0A97F4"/>
                  </a:gs>
                </a:gsLst>
                <a:lin ang="5400000" scaled="1"/>
                <a:tileRect/>
              </a:gradFill>
              <a:cs typeface="+mn-ea"/>
              <a:sym typeface="+mn-lt"/>
            </a:endParaRPr>
          </a:p>
        </p:txBody>
      </p:sp>
      <p:sp>
        <p:nvSpPr>
          <p:cNvPr id="26" name="文本框 25"/>
          <p:cNvSpPr txBox="1"/>
          <p:nvPr/>
        </p:nvSpPr>
        <p:spPr>
          <a:xfrm>
            <a:off x="913011" y="3029915"/>
            <a:ext cx="3555776" cy="1200329"/>
          </a:xfrm>
          <a:prstGeom prst="rect">
            <a:avLst/>
          </a:prstGeom>
          <a:noFill/>
        </p:spPr>
        <p:txBody>
          <a:bodyPr wrap="square" rtlCol="0">
            <a:spAutoFit/>
          </a:bodyPr>
          <a:lstStyle/>
          <a:p>
            <a:pPr algn="ctr"/>
            <a:r>
              <a:rPr lang="zh-CN" altLang="en-US" sz="4400" dirty="0" smtClean="0">
                <a:gradFill>
                  <a:gsLst>
                    <a:gs pos="8350">
                      <a:srgbClr val="0A97F4"/>
                    </a:gs>
                    <a:gs pos="50000">
                      <a:srgbClr val="33E5FF"/>
                    </a:gs>
                    <a:gs pos="100000">
                      <a:srgbClr val="0A97F4"/>
                    </a:gs>
                  </a:gsLst>
                  <a:lin ang="5400000" scaled="1"/>
                </a:gradFill>
                <a:cs typeface="+mn-ea"/>
                <a:sym typeface="+mn-lt"/>
              </a:rPr>
              <a:t>目 录</a:t>
            </a:r>
            <a:endParaRPr lang="en-US" altLang="zh-CN" sz="4400" dirty="0" smtClean="0">
              <a:gradFill>
                <a:gsLst>
                  <a:gs pos="8350">
                    <a:srgbClr val="0A97F4"/>
                  </a:gs>
                  <a:gs pos="50000">
                    <a:srgbClr val="33E5FF"/>
                  </a:gs>
                  <a:gs pos="100000">
                    <a:srgbClr val="0A97F4"/>
                  </a:gs>
                </a:gsLst>
                <a:lin ang="5400000" scaled="1"/>
              </a:gradFill>
              <a:cs typeface="+mn-ea"/>
              <a:sym typeface="+mn-lt"/>
            </a:endParaRPr>
          </a:p>
          <a:p>
            <a:pPr algn="ctr"/>
            <a:r>
              <a:rPr lang="en-US" altLang="zh-CN" sz="2800" dirty="0">
                <a:gradFill>
                  <a:gsLst>
                    <a:gs pos="8350">
                      <a:srgbClr val="0A97F4"/>
                    </a:gs>
                    <a:gs pos="50000">
                      <a:srgbClr val="33E5FF"/>
                    </a:gs>
                    <a:gs pos="100000">
                      <a:srgbClr val="0A97F4"/>
                    </a:gs>
                  </a:gsLst>
                  <a:lin ang="5400000" scaled="1"/>
                </a:gradFill>
                <a:cs typeface="+mn-ea"/>
                <a:sym typeface="+mn-lt"/>
              </a:rPr>
              <a:t>contents</a:t>
            </a:r>
            <a:endParaRPr lang="zh-CN" altLang="en-US" sz="2800" dirty="0">
              <a:gradFill>
                <a:gsLst>
                  <a:gs pos="8350">
                    <a:srgbClr val="0A97F4"/>
                  </a:gs>
                  <a:gs pos="50000">
                    <a:srgbClr val="33E5FF"/>
                  </a:gs>
                  <a:gs pos="100000">
                    <a:srgbClr val="0A97F4"/>
                  </a:gs>
                </a:gsLst>
                <a:lin ang="5400000" scaled="1"/>
              </a:gradFill>
              <a:cs typeface="+mn-ea"/>
              <a:sym typeface="+mn-lt"/>
            </a:endParaRPr>
          </a:p>
        </p:txBody>
      </p:sp>
      <p:sp>
        <p:nvSpPr>
          <p:cNvPr id="2" name="等腰三角形 1"/>
          <p:cNvSpPr/>
          <p:nvPr/>
        </p:nvSpPr>
        <p:spPr>
          <a:xfrm rot="900000">
            <a:off x="1414036" y="1493017"/>
            <a:ext cx="2679165" cy="2960806"/>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等腰三角形 23"/>
          <p:cNvSpPr/>
          <p:nvPr/>
        </p:nvSpPr>
        <p:spPr>
          <a:xfrm rot="900000">
            <a:off x="6196310" y="2999845"/>
            <a:ext cx="462906" cy="511568"/>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p:nvSpPr>
        <p:spPr>
          <a:xfrm rot="900000">
            <a:off x="6196310" y="3975373"/>
            <a:ext cx="462906" cy="511568"/>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900000">
            <a:off x="6196310" y="5208382"/>
            <a:ext cx="462906" cy="511568"/>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30"/>
          <p:cNvSpPr/>
          <p:nvPr/>
        </p:nvSpPr>
        <p:spPr>
          <a:xfrm rot="900000">
            <a:off x="6196309" y="1962212"/>
            <a:ext cx="462906" cy="511568"/>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84534443"/>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style.rotation</p:attrName>
                                        </p:attrNameLst>
                                      </p:cBhvr>
                                      <p:tavLst>
                                        <p:tav tm="0">
                                          <p:val>
                                            <p:fltVal val="720"/>
                                          </p:val>
                                        </p:tav>
                                        <p:tav tm="100000">
                                          <p:val>
                                            <p:fltVal val="0"/>
                                          </p:val>
                                        </p:tav>
                                      </p:tavLst>
                                    </p:anim>
                                    <p:anim calcmode="lin" valueType="num">
                                      <p:cBhvr>
                                        <p:cTn id="9" dur="1000" fill="hold"/>
                                        <p:tgtEl>
                                          <p:spTgt spid="2"/>
                                        </p:tgtEl>
                                        <p:attrNameLst>
                                          <p:attrName>ppt_h</p:attrName>
                                        </p:attrNameLst>
                                      </p:cBhvr>
                                      <p:tavLst>
                                        <p:tav tm="0">
                                          <p:val>
                                            <p:fltVal val="0"/>
                                          </p:val>
                                        </p:tav>
                                        <p:tav tm="100000">
                                          <p:val>
                                            <p:strVal val="#ppt_h"/>
                                          </p:val>
                                        </p:tav>
                                      </p:tavLst>
                                    </p:anim>
                                    <p:anim calcmode="lin" valueType="num">
                                      <p:cBhvr>
                                        <p:cTn id="10" dur="1000" fill="hold"/>
                                        <p:tgtEl>
                                          <p:spTgt spid="2"/>
                                        </p:tgtEl>
                                        <p:attrNameLst>
                                          <p:attrName>ppt_w</p:attrName>
                                        </p:attrNameLst>
                                      </p:cBhvr>
                                      <p:tavLst>
                                        <p:tav tm="0">
                                          <p:val>
                                            <p:fltVal val="0"/>
                                          </p:val>
                                        </p:tav>
                                        <p:tav tm="100000">
                                          <p:val>
                                            <p:strVal val="#ppt_w"/>
                                          </p:val>
                                        </p:tav>
                                      </p:tavLst>
                                    </p:anim>
                                  </p:childTnLst>
                                </p:cTn>
                              </p:par>
                            </p:childTnLst>
                          </p:cTn>
                        </p:par>
                        <p:par>
                          <p:cTn id="11" fill="hold">
                            <p:stCondLst>
                              <p:cond delay="1000"/>
                            </p:stCondLst>
                            <p:childTnLst>
                              <p:par>
                                <p:cTn id="12" presetID="22" presetClass="entr" presetSubtype="8"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wipe(left)">
                                      <p:cBhvr>
                                        <p:cTn id="14" dur="500"/>
                                        <p:tgtEl>
                                          <p:spTgt spid="26"/>
                                        </p:tgtEl>
                                      </p:cBhvr>
                                    </p:animEffect>
                                  </p:childTnLst>
                                </p:cTn>
                              </p:par>
                              <p:par>
                                <p:cTn id="15" presetID="35" presetClass="entr" presetSubtype="0" fill="hold" grpId="0"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style.rotation</p:attrName>
                                        </p:attrNameLst>
                                      </p:cBhvr>
                                      <p:tavLst>
                                        <p:tav tm="0">
                                          <p:val>
                                            <p:fltVal val="720"/>
                                          </p:val>
                                        </p:tav>
                                        <p:tav tm="100000">
                                          <p:val>
                                            <p:fltVal val="0"/>
                                          </p:val>
                                        </p:tav>
                                      </p:tavLst>
                                    </p:anim>
                                    <p:anim calcmode="lin" valueType="num">
                                      <p:cBhvr>
                                        <p:cTn id="19" dur="1000" fill="hold"/>
                                        <p:tgtEl>
                                          <p:spTgt spid="31"/>
                                        </p:tgtEl>
                                        <p:attrNameLst>
                                          <p:attrName>ppt_h</p:attrName>
                                        </p:attrNameLst>
                                      </p:cBhvr>
                                      <p:tavLst>
                                        <p:tav tm="0">
                                          <p:val>
                                            <p:fltVal val="0"/>
                                          </p:val>
                                        </p:tav>
                                        <p:tav tm="100000">
                                          <p:val>
                                            <p:strVal val="#ppt_h"/>
                                          </p:val>
                                        </p:tav>
                                      </p:tavLst>
                                    </p:anim>
                                    <p:anim calcmode="lin" valueType="num">
                                      <p:cBhvr>
                                        <p:cTn id="20" dur="1000" fill="hold"/>
                                        <p:tgtEl>
                                          <p:spTgt spid="31"/>
                                        </p:tgtEl>
                                        <p:attrNameLst>
                                          <p:attrName>ppt_w</p:attrName>
                                        </p:attrNameLst>
                                      </p:cBhvr>
                                      <p:tavLst>
                                        <p:tav tm="0">
                                          <p:val>
                                            <p:fltVal val="0"/>
                                          </p:val>
                                        </p:tav>
                                        <p:tav tm="100000">
                                          <p:val>
                                            <p:strVal val="#ppt_w"/>
                                          </p:val>
                                        </p:tav>
                                      </p:tavLst>
                                    </p:anim>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500"/>
                                        <p:tgtEl>
                                          <p:spTgt spid="8"/>
                                        </p:tgtEl>
                                      </p:cBhvr>
                                    </p:animEffect>
                                  </p:childTnLst>
                                </p:cTn>
                              </p:par>
                              <p:par>
                                <p:cTn id="25" presetID="35"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1000"/>
                                        <p:tgtEl>
                                          <p:spTgt spid="24"/>
                                        </p:tgtEl>
                                      </p:cBhvr>
                                    </p:animEffect>
                                    <p:anim calcmode="lin" valueType="num">
                                      <p:cBhvr>
                                        <p:cTn id="28" dur="1000" fill="hold"/>
                                        <p:tgtEl>
                                          <p:spTgt spid="24"/>
                                        </p:tgtEl>
                                        <p:attrNameLst>
                                          <p:attrName>style.rotation</p:attrName>
                                        </p:attrNameLst>
                                      </p:cBhvr>
                                      <p:tavLst>
                                        <p:tav tm="0">
                                          <p:val>
                                            <p:fltVal val="720"/>
                                          </p:val>
                                        </p:tav>
                                        <p:tav tm="100000">
                                          <p:val>
                                            <p:fltVal val="0"/>
                                          </p:val>
                                        </p:tav>
                                      </p:tavLst>
                                    </p:anim>
                                    <p:anim calcmode="lin" valueType="num">
                                      <p:cBhvr>
                                        <p:cTn id="29" dur="1000" fill="hold"/>
                                        <p:tgtEl>
                                          <p:spTgt spid="24"/>
                                        </p:tgtEl>
                                        <p:attrNameLst>
                                          <p:attrName>ppt_h</p:attrName>
                                        </p:attrNameLst>
                                      </p:cBhvr>
                                      <p:tavLst>
                                        <p:tav tm="0">
                                          <p:val>
                                            <p:fltVal val="0"/>
                                          </p:val>
                                        </p:tav>
                                        <p:tav tm="100000">
                                          <p:val>
                                            <p:strVal val="#ppt_h"/>
                                          </p:val>
                                        </p:tav>
                                      </p:tavLst>
                                    </p:anim>
                                    <p:anim calcmode="lin" valueType="num">
                                      <p:cBhvr>
                                        <p:cTn id="30" dur="1000" fill="hold"/>
                                        <p:tgtEl>
                                          <p:spTgt spid="24"/>
                                        </p:tgtEl>
                                        <p:attrNameLst>
                                          <p:attrName>ppt_w</p:attrName>
                                        </p:attrNameLst>
                                      </p:cBhvr>
                                      <p:tavLst>
                                        <p:tav tm="0">
                                          <p:val>
                                            <p:fltVal val="0"/>
                                          </p:val>
                                        </p:tav>
                                        <p:tav tm="100000">
                                          <p:val>
                                            <p:strVal val="#ppt_w"/>
                                          </p:val>
                                        </p:tav>
                                      </p:tavLst>
                                    </p:anim>
                                  </p:childTnLst>
                                </p:cTn>
                              </p:par>
                            </p:childTnLst>
                          </p:cTn>
                        </p:par>
                        <p:par>
                          <p:cTn id="31" fill="hold">
                            <p:stCondLst>
                              <p:cond delay="3000"/>
                            </p:stCondLst>
                            <p:childTnLst>
                              <p:par>
                                <p:cTn id="32" presetID="22" presetClass="entr" presetSubtype="8" fill="hold" grpId="0" nodeType="after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wipe(left)">
                                      <p:cBhvr>
                                        <p:cTn id="34" dur="500"/>
                                        <p:tgtEl>
                                          <p:spTgt spid="15"/>
                                        </p:tgtEl>
                                      </p:cBhvr>
                                    </p:animEffect>
                                  </p:childTnLst>
                                </p:cTn>
                              </p:par>
                              <p:par>
                                <p:cTn id="35" presetID="35"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1000"/>
                                        <p:tgtEl>
                                          <p:spTgt spid="27"/>
                                        </p:tgtEl>
                                      </p:cBhvr>
                                    </p:animEffect>
                                    <p:anim calcmode="lin" valueType="num">
                                      <p:cBhvr>
                                        <p:cTn id="38" dur="1000" fill="hold"/>
                                        <p:tgtEl>
                                          <p:spTgt spid="27"/>
                                        </p:tgtEl>
                                        <p:attrNameLst>
                                          <p:attrName>style.rotation</p:attrName>
                                        </p:attrNameLst>
                                      </p:cBhvr>
                                      <p:tavLst>
                                        <p:tav tm="0">
                                          <p:val>
                                            <p:fltVal val="720"/>
                                          </p:val>
                                        </p:tav>
                                        <p:tav tm="100000">
                                          <p:val>
                                            <p:fltVal val="0"/>
                                          </p:val>
                                        </p:tav>
                                      </p:tavLst>
                                    </p:anim>
                                    <p:anim calcmode="lin" valueType="num">
                                      <p:cBhvr>
                                        <p:cTn id="39" dur="1000" fill="hold"/>
                                        <p:tgtEl>
                                          <p:spTgt spid="27"/>
                                        </p:tgtEl>
                                        <p:attrNameLst>
                                          <p:attrName>ppt_h</p:attrName>
                                        </p:attrNameLst>
                                      </p:cBhvr>
                                      <p:tavLst>
                                        <p:tav tm="0">
                                          <p:val>
                                            <p:fltVal val="0"/>
                                          </p:val>
                                        </p:tav>
                                        <p:tav tm="100000">
                                          <p:val>
                                            <p:strVal val="#ppt_h"/>
                                          </p:val>
                                        </p:tav>
                                      </p:tavLst>
                                    </p:anim>
                                    <p:anim calcmode="lin" valueType="num">
                                      <p:cBhvr>
                                        <p:cTn id="40" dur="1000" fill="hold"/>
                                        <p:tgtEl>
                                          <p:spTgt spid="27"/>
                                        </p:tgtEl>
                                        <p:attrNameLst>
                                          <p:attrName>ppt_w</p:attrName>
                                        </p:attrNameLst>
                                      </p:cBhvr>
                                      <p:tavLst>
                                        <p:tav tm="0">
                                          <p:val>
                                            <p:fltVal val="0"/>
                                          </p:val>
                                        </p:tav>
                                        <p:tav tm="100000">
                                          <p:val>
                                            <p:strVal val="#ppt_w"/>
                                          </p:val>
                                        </p:tav>
                                      </p:tavLst>
                                    </p:anim>
                                  </p:childTnLst>
                                </p:cTn>
                              </p:par>
                            </p:childTnLst>
                          </p:cTn>
                        </p:par>
                        <p:par>
                          <p:cTn id="41" fill="hold">
                            <p:stCondLst>
                              <p:cond delay="4000"/>
                            </p:stCondLst>
                            <p:childTnLst>
                              <p:par>
                                <p:cTn id="42" presetID="22" presetClass="entr" presetSubtype="8" fill="hold" grpId="0" nodeType="after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wipe(left)">
                                      <p:cBhvr>
                                        <p:cTn id="44" dur="500"/>
                                        <p:tgtEl>
                                          <p:spTgt spid="18"/>
                                        </p:tgtEl>
                                      </p:cBhvr>
                                    </p:animEffect>
                                  </p:childTnLst>
                                </p:cTn>
                              </p:par>
                              <p:par>
                                <p:cTn id="45" presetID="35"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1000"/>
                                        <p:tgtEl>
                                          <p:spTgt spid="28"/>
                                        </p:tgtEl>
                                      </p:cBhvr>
                                    </p:animEffect>
                                    <p:anim calcmode="lin" valueType="num">
                                      <p:cBhvr>
                                        <p:cTn id="48" dur="1000" fill="hold"/>
                                        <p:tgtEl>
                                          <p:spTgt spid="28"/>
                                        </p:tgtEl>
                                        <p:attrNameLst>
                                          <p:attrName>style.rotation</p:attrName>
                                        </p:attrNameLst>
                                      </p:cBhvr>
                                      <p:tavLst>
                                        <p:tav tm="0">
                                          <p:val>
                                            <p:fltVal val="720"/>
                                          </p:val>
                                        </p:tav>
                                        <p:tav tm="100000">
                                          <p:val>
                                            <p:fltVal val="0"/>
                                          </p:val>
                                        </p:tav>
                                      </p:tavLst>
                                    </p:anim>
                                    <p:anim calcmode="lin" valueType="num">
                                      <p:cBhvr>
                                        <p:cTn id="49" dur="1000" fill="hold"/>
                                        <p:tgtEl>
                                          <p:spTgt spid="28"/>
                                        </p:tgtEl>
                                        <p:attrNameLst>
                                          <p:attrName>ppt_h</p:attrName>
                                        </p:attrNameLst>
                                      </p:cBhvr>
                                      <p:tavLst>
                                        <p:tav tm="0">
                                          <p:val>
                                            <p:fltVal val="0"/>
                                          </p:val>
                                        </p:tav>
                                        <p:tav tm="100000">
                                          <p:val>
                                            <p:strVal val="#ppt_h"/>
                                          </p:val>
                                        </p:tav>
                                      </p:tavLst>
                                    </p:anim>
                                    <p:anim calcmode="lin" valueType="num">
                                      <p:cBhvr>
                                        <p:cTn id="50" dur="1000" fill="hold"/>
                                        <p:tgtEl>
                                          <p:spTgt spid="28"/>
                                        </p:tgtEl>
                                        <p:attrNameLst>
                                          <p:attrName>ppt_w</p:attrName>
                                        </p:attrNameLst>
                                      </p:cBhvr>
                                      <p:tavLst>
                                        <p:tav tm="0">
                                          <p:val>
                                            <p:fltVal val="0"/>
                                          </p:val>
                                        </p:tav>
                                        <p:tav tm="100000">
                                          <p:val>
                                            <p:strVal val="#ppt_w"/>
                                          </p:val>
                                        </p:tav>
                                      </p:tavLst>
                                    </p:anim>
                                  </p:childTnLst>
                                </p:cTn>
                              </p:par>
                            </p:childTnLst>
                          </p:cTn>
                        </p:par>
                        <p:par>
                          <p:cTn id="51" fill="hold">
                            <p:stCondLst>
                              <p:cond delay="5000"/>
                            </p:stCondLst>
                            <p:childTnLst>
                              <p:par>
                                <p:cTn id="52" presetID="22" presetClass="entr" presetSubtype="8" fill="hold" grpId="0" nodeType="after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ipe(left)">
                                      <p:cBhvr>
                                        <p:cTn id="5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p:bldP spid="18" grpId="0"/>
      <p:bldP spid="21" grpId="0"/>
      <p:bldP spid="26" grpId="0"/>
      <p:bldP spid="2" grpId="0" animBg="1"/>
      <p:bldP spid="24" grpId="0" animBg="1"/>
      <p:bldP spid="27" grpId="0" animBg="1"/>
      <p:bldP spid="28" grpId="0" animBg="1"/>
      <p:bldP spid="3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4" name="文本框 23"/>
          <p:cNvSpPr txBox="1"/>
          <p:nvPr/>
        </p:nvSpPr>
        <p:spPr>
          <a:xfrm>
            <a:off x="4945459" y="1679493"/>
            <a:ext cx="2016224" cy="1446550"/>
          </a:xfrm>
          <a:prstGeom prst="rect">
            <a:avLst/>
          </a:prstGeom>
          <a:noFill/>
        </p:spPr>
        <p:txBody>
          <a:bodyPr wrap="square" rtlCol="0">
            <a:spAutoFit/>
          </a:bodyPr>
          <a:lstStyle/>
          <a:p>
            <a:pPr algn="ctr"/>
            <a:r>
              <a:rPr lang="en-US" altLang="zh-CN" sz="8800" b="1" dirty="0" smtClean="0">
                <a:gradFill>
                  <a:gsLst>
                    <a:gs pos="0">
                      <a:srgbClr val="0A97F4"/>
                    </a:gs>
                    <a:gs pos="47000">
                      <a:srgbClr val="33E5FF"/>
                    </a:gs>
                    <a:gs pos="100000">
                      <a:srgbClr val="0A97F4"/>
                    </a:gs>
                  </a:gsLst>
                  <a:lin ang="5400000" scaled="1"/>
                </a:gradFill>
                <a:effectLst>
                  <a:outerShdw blurRad="38100" dist="38100" dir="2700000" algn="tl">
                    <a:srgbClr val="000000">
                      <a:alpha val="43137"/>
                    </a:srgbClr>
                  </a:outerShdw>
                </a:effectLst>
                <a:latin typeface="Agency FB" panose="020B0503020202020204" pitchFamily="34" charset="0"/>
                <a:cs typeface="+mn-ea"/>
                <a:sym typeface="+mn-lt"/>
              </a:rPr>
              <a:t>04</a:t>
            </a:r>
            <a:endParaRPr lang="zh-CN" altLang="en-US" sz="8800" b="1" dirty="0">
              <a:gradFill>
                <a:gsLst>
                  <a:gs pos="0">
                    <a:srgbClr val="0A97F4"/>
                  </a:gs>
                  <a:gs pos="47000">
                    <a:srgbClr val="33E5FF"/>
                  </a:gs>
                  <a:gs pos="100000">
                    <a:srgbClr val="0A97F4"/>
                  </a:gs>
                </a:gsLst>
                <a:lin ang="5400000" scaled="1"/>
              </a:gra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27" name="文本框 26"/>
          <p:cNvSpPr txBox="1"/>
          <p:nvPr/>
        </p:nvSpPr>
        <p:spPr>
          <a:xfrm>
            <a:off x="2209155" y="4138549"/>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
        <p:nvSpPr>
          <p:cNvPr id="28" name="文本框 27"/>
          <p:cNvSpPr txBox="1"/>
          <p:nvPr/>
        </p:nvSpPr>
        <p:spPr>
          <a:xfrm>
            <a:off x="3127821" y="5117122"/>
            <a:ext cx="5651500" cy="400110"/>
          </a:xfrm>
          <a:prstGeom prst="rect">
            <a:avLst/>
          </a:prstGeom>
          <a:noFill/>
        </p:spPr>
        <p:txBody>
          <a:bodyPr wrap="square" rtlCol="0">
            <a:spAutoFit/>
          </a:bodyPr>
          <a:lstStyle/>
          <a:p>
            <a:pPr algn="ctr"/>
            <a:r>
              <a:rPr lang="en-US" altLang="zh-CN" sz="20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More than I can see Beyond imagination</a:t>
            </a:r>
            <a:endParaRPr lang="zh-CN" altLang="en-US" sz="20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
        <p:nvSpPr>
          <p:cNvPr id="7" name="等腰三角形 6"/>
          <p:cNvSpPr/>
          <p:nvPr/>
        </p:nvSpPr>
        <p:spPr>
          <a:xfrm rot="900000">
            <a:off x="4758003" y="492890"/>
            <a:ext cx="2679165" cy="2960806"/>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97409480"/>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style.rotation</p:attrName>
                                        </p:attrNameLst>
                                      </p:cBhvr>
                                      <p:tavLst>
                                        <p:tav tm="0">
                                          <p:val>
                                            <p:fltVal val="720"/>
                                          </p:val>
                                        </p:tav>
                                        <p:tav tm="100000">
                                          <p:val>
                                            <p:fltVal val="0"/>
                                          </p:val>
                                        </p:tav>
                                      </p:tavLst>
                                    </p:anim>
                                    <p:anim calcmode="lin" valueType="num">
                                      <p:cBhvr>
                                        <p:cTn id="9" dur="2000" fill="hold"/>
                                        <p:tgtEl>
                                          <p:spTgt spid="7"/>
                                        </p:tgtEl>
                                        <p:attrNameLst>
                                          <p:attrName>ppt_h</p:attrName>
                                        </p:attrNameLst>
                                      </p:cBhvr>
                                      <p:tavLst>
                                        <p:tav tm="0">
                                          <p:val>
                                            <p:fltVal val="0"/>
                                          </p:val>
                                        </p:tav>
                                        <p:tav tm="100000">
                                          <p:val>
                                            <p:strVal val="#ppt_h"/>
                                          </p:val>
                                        </p:tav>
                                      </p:tavLst>
                                    </p:anim>
                                    <p:anim calcmode="lin" valueType="num">
                                      <p:cBhvr>
                                        <p:cTn id="10" dur="2000" fill="hold"/>
                                        <p:tgtEl>
                                          <p:spTgt spid="7"/>
                                        </p:tgtEl>
                                        <p:attrNameLst>
                                          <p:attrName>ppt_w</p:attrName>
                                        </p:attrNameLst>
                                      </p:cBhvr>
                                      <p:tavLst>
                                        <p:tav tm="0">
                                          <p:val>
                                            <p:fltVal val="0"/>
                                          </p:val>
                                        </p:tav>
                                        <p:tav tm="100000">
                                          <p:val>
                                            <p:strVal val="#ppt_w"/>
                                          </p:val>
                                        </p:tav>
                                      </p:tavLst>
                                    </p:anim>
                                  </p:childTnLst>
                                </p:cTn>
                              </p:par>
                            </p:childTnLst>
                          </p:cTn>
                        </p:par>
                        <p:par>
                          <p:cTn id="11" fill="hold">
                            <p:stCondLst>
                              <p:cond delay="20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24"/>
                                        </p:tgtEl>
                                        <p:attrNameLst>
                                          <p:attrName>ppt_y</p:attrName>
                                        </p:attrNameLst>
                                      </p:cBhvr>
                                      <p:tavLst>
                                        <p:tav tm="0">
                                          <p:val>
                                            <p:strVal val="#ppt_y"/>
                                          </p:val>
                                        </p:tav>
                                        <p:tav tm="100000">
                                          <p:val>
                                            <p:strVal val="#ppt_y"/>
                                          </p:val>
                                        </p:tav>
                                      </p:tavLst>
                                    </p:anim>
                                    <p:anim calcmode="lin" valueType="num">
                                      <p:cBhvr>
                                        <p:cTn id="16"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24"/>
                                        </p:tgtEl>
                                      </p:cBhvr>
                                    </p:animEffect>
                                  </p:childTnLst>
                                </p:cTn>
                              </p:par>
                            </p:childTnLst>
                          </p:cTn>
                        </p:par>
                        <p:par>
                          <p:cTn id="19" fill="hold">
                            <p:stCondLst>
                              <p:cond delay="2550"/>
                            </p:stCondLst>
                            <p:childTnLst>
                              <p:par>
                                <p:cTn id="20" presetID="26" presetClass="emph" presetSubtype="0" fill="hold" grpId="1" nodeType="afterEffect">
                                  <p:stCondLst>
                                    <p:cond delay="0"/>
                                  </p:stCondLst>
                                  <p:iterate type="lt">
                                    <p:tmPct val="0"/>
                                  </p:iterate>
                                  <p:childTnLst>
                                    <p:animEffect transition="out" filter="fade">
                                      <p:cBhvr>
                                        <p:cTn id="21" dur="1000" tmFilter="0, 0; .2, .5; .8, .5; 1, 0"/>
                                        <p:tgtEl>
                                          <p:spTgt spid="24"/>
                                        </p:tgtEl>
                                      </p:cBhvr>
                                    </p:animEffect>
                                    <p:animScale>
                                      <p:cBhvr>
                                        <p:cTn id="22" dur="500" autoRev="1" fill="hold"/>
                                        <p:tgtEl>
                                          <p:spTgt spid="24"/>
                                        </p:tgtEl>
                                      </p:cBhvr>
                                      <p:by x="105000" y="105000"/>
                                    </p:animScale>
                                  </p:childTnLst>
                                </p:cTn>
                              </p:par>
                            </p:childTnLst>
                          </p:cTn>
                        </p:par>
                        <p:par>
                          <p:cTn id="23" fill="hold">
                            <p:stCondLst>
                              <p:cond delay="355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27"/>
                                        </p:tgtEl>
                                        <p:attrNameLst>
                                          <p:attrName>style.visibility</p:attrName>
                                        </p:attrNameLst>
                                      </p:cBhvr>
                                      <p:to>
                                        <p:strVal val="visible"/>
                                      </p:to>
                                    </p:set>
                                    <p:anim calcmode="lin" valueType="num">
                                      <p:cBhvr>
                                        <p:cTn id="26"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27"/>
                                        </p:tgtEl>
                                        <p:attrNameLst>
                                          <p:attrName>ppt_y</p:attrName>
                                        </p:attrNameLst>
                                      </p:cBhvr>
                                      <p:tavLst>
                                        <p:tav tm="0">
                                          <p:val>
                                            <p:strVal val="#ppt_y"/>
                                          </p:val>
                                        </p:tav>
                                        <p:tav tm="100000">
                                          <p:val>
                                            <p:strVal val="#ppt_y"/>
                                          </p:val>
                                        </p:tav>
                                      </p:tavLst>
                                    </p:anim>
                                    <p:anim calcmode="lin" valueType="num">
                                      <p:cBhvr>
                                        <p:cTn id="28"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27"/>
                                        </p:tgtEl>
                                      </p:cBhvr>
                                    </p:animEffect>
                                  </p:childTnLst>
                                </p:cTn>
                              </p:par>
                            </p:childTnLst>
                          </p:cTn>
                        </p:par>
                        <p:par>
                          <p:cTn id="31" fill="hold">
                            <p:stCondLst>
                              <p:cond delay="4300"/>
                            </p:stCondLst>
                            <p:childTnLst>
                              <p:par>
                                <p:cTn id="32" presetID="26" presetClass="emph" presetSubtype="0" fill="hold" grpId="1" nodeType="afterEffect">
                                  <p:stCondLst>
                                    <p:cond delay="0"/>
                                  </p:stCondLst>
                                  <p:iterate type="lt">
                                    <p:tmPct val="0"/>
                                  </p:iterate>
                                  <p:childTnLst>
                                    <p:animEffect transition="out" filter="fade">
                                      <p:cBhvr>
                                        <p:cTn id="33" dur="1000" tmFilter="0, 0; .2, .5; .8, .5; 1, 0"/>
                                        <p:tgtEl>
                                          <p:spTgt spid="27"/>
                                        </p:tgtEl>
                                      </p:cBhvr>
                                    </p:animEffect>
                                    <p:animScale>
                                      <p:cBhvr>
                                        <p:cTn id="34" dur="500" autoRev="1" fill="hold"/>
                                        <p:tgtEl>
                                          <p:spTgt spid="27"/>
                                        </p:tgtEl>
                                      </p:cBhvr>
                                      <p:by x="105000" y="105000"/>
                                    </p:animScale>
                                  </p:childTnLst>
                                </p:cTn>
                              </p:par>
                            </p:childTnLst>
                          </p:cTn>
                        </p:par>
                        <p:par>
                          <p:cTn id="35" fill="hold">
                            <p:stCondLst>
                              <p:cond delay="5300"/>
                            </p:stCondLst>
                            <p:childTnLst>
                              <p:par>
                                <p:cTn id="36" presetID="37" presetClass="entr" presetSubtype="0" fill="hold" grpId="0"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1000"/>
                                        <p:tgtEl>
                                          <p:spTgt spid="28"/>
                                        </p:tgtEl>
                                      </p:cBhvr>
                                    </p:animEffect>
                                    <p:anim calcmode="lin" valueType="num">
                                      <p:cBhvr>
                                        <p:cTn id="39" dur="1000" fill="hold"/>
                                        <p:tgtEl>
                                          <p:spTgt spid="28"/>
                                        </p:tgtEl>
                                        <p:attrNameLst>
                                          <p:attrName>ppt_x</p:attrName>
                                        </p:attrNameLst>
                                      </p:cBhvr>
                                      <p:tavLst>
                                        <p:tav tm="0">
                                          <p:val>
                                            <p:strVal val="#ppt_x"/>
                                          </p:val>
                                        </p:tav>
                                        <p:tav tm="100000">
                                          <p:val>
                                            <p:strVal val="#ppt_x"/>
                                          </p:val>
                                        </p:tav>
                                      </p:tavLst>
                                    </p:anim>
                                    <p:anim calcmode="lin" valueType="num">
                                      <p:cBhvr>
                                        <p:cTn id="40" dur="900" decel="100000" fill="hold"/>
                                        <p:tgtEl>
                                          <p:spTgt spid="28"/>
                                        </p:tgtEl>
                                        <p:attrNameLst>
                                          <p:attrName>ppt_y</p:attrName>
                                        </p:attrNameLst>
                                      </p:cBhvr>
                                      <p:tavLst>
                                        <p:tav tm="0">
                                          <p:val>
                                            <p:strVal val="#ppt_y+1"/>
                                          </p:val>
                                        </p:tav>
                                        <p:tav tm="100000">
                                          <p:val>
                                            <p:strVal val="#ppt_y-.03"/>
                                          </p:val>
                                        </p:tav>
                                      </p:tavLst>
                                    </p:anim>
                                    <p:anim calcmode="lin" valueType="num">
                                      <p:cBhvr>
                                        <p:cTn id="41"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4" grpId="1"/>
      <p:bldP spid="27" grpId="0"/>
      <p:bldP spid="27" grpId="1"/>
      <p:bldP spid="28" grpId="0"/>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21</a:t>
            </a:fld>
            <a:endParaRPr lang="en-US" dirty="0">
              <a:cs typeface="+mn-ea"/>
              <a:sym typeface="+mn-lt"/>
            </a:endParaRPr>
          </a:p>
        </p:txBody>
      </p:sp>
      <p:sp>
        <p:nvSpPr>
          <p:cNvPr id="22" name="Rectangle 21"/>
          <p:cNvSpPr/>
          <p:nvPr/>
        </p:nvSpPr>
        <p:spPr bwMode="auto">
          <a:xfrm>
            <a:off x="5284787" y="1228673"/>
            <a:ext cx="969475" cy="969476"/>
          </a:xfrm>
          <a:prstGeom prst="rect">
            <a:avLst/>
          </a:prstGeom>
          <a:solidFill>
            <a:schemeClr val="accent1"/>
          </a:solidFill>
          <a:ln w="9525">
            <a:noFill/>
            <a:round/>
            <a:headEnd/>
            <a:tailEnd/>
          </a:ln>
          <a:scene3d>
            <a:camera prst="isometricTopUp"/>
            <a:lightRig rig="threePt" dir="t"/>
          </a:scene3d>
          <a:sp3d extrusionH="787400"/>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23" name="Rectangle 22"/>
          <p:cNvSpPr/>
          <p:nvPr/>
        </p:nvSpPr>
        <p:spPr bwMode="auto">
          <a:xfrm>
            <a:off x="3760788" y="1712951"/>
            <a:ext cx="1302737" cy="853440"/>
          </a:xfrm>
          <a:prstGeom prst="rect">
            <a:avLst/>
          </a:prstGeom>
          <a:solidFill>
            <a:schemeClr val="accent1"/>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5" name="Rectangle 44"/>
          <p:cNvSpPr/>
          <p:nvPr/>
        </p:nvSpPr>
        <p:spPr bwMode="auto">
          <a:xfrm>
            <a:off x="5286364" y="3728858"/>
            <a:ext cx="969475" cy="969476"/>
          </a:xfrm>
          <a:prstGeom prst="rect">
            <a:avLst/>
          </a:prstGeom>
          <a:solidFill>
            <a:schemeClr val="accent3"/>
          </a:solidFill>
          <a:ln w="9525">
            <a:noFill/>
            <a:round/>
            <a:headEnd/>
            <a:tailEnd/>
          </a:ln>
          <a:scene3d>
            <a:camera prst="isometricTopUp"/>
            <a:lightRig rig="threePt" dir="t"/>
          </a:scene3d>
          <a:sp3d extrusionH="787400"/>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6" name="Rectangle 45"/>
          <p:cNvSpPr/>
          <p:nvPr/>
        </p:nvSpPr>
        <p:spPr bwMode="auto">
          <a:xfrm>
            <a:off x="3760788" y="4213136"/>
            <a:ext cx="1302737" cy="853440"/>
          </a:xfrm>
          <a:prstGeom prst="rect">
            <a:avLst/>
          </a:prstGeom>
          <a:solidFill>
            <a:schemeClr val="accent3"/>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7" name="Rectangle 46"/>
          <p:cNvSpPr/>
          <p:nvPr/>
        </p:nvSpPr>
        <p:spPr bwMode="auto">
          <a:xfrm>
            <a:off x="5980470" y="4973858"/>
            <a:ext cx="969475" cy="969476"/>
          </a:xfrm>
          <a:prstGeom prst="rect">
            <a:avLst/>
          </a:prstGeom>
          <a:solidFill>
            <a:schemeClr val="accent4"/>
          </a:solidFill>
          <a:ln w="9525">
            <a:noFill/>
            <a:round/>
            <a:headEnd/>
            <a:tailEnd/>
          </a:ln>
          <a:scene3d>
            <a:camera prst="isometricTopUp"/>
            <a:lightRig rig="threePt" dir="t"/>
          </a:scene3d>
          <a:sp3d extrusionH="787400"/>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8" name="Rectangle 47"/>
          <p:cNvSpPr/>
          <p:nvPr/>
        </p:nvSpPr>
        <p:spPr bwMode="auto">
          <a:xfrm>
            <a:off x="7113587" y="5468296"/>
            <a:ext cx="1320800" cy="853440"/>
          </a:xfrm>
          <a:prstGeom prst="rect">
            <a:avLst/>
          </a:prstGeom>
          <a:solidFill>
            <a:schemeClr val="accent4">
              <a:lumMod val="75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4" name="Rectangle 43"/>
          <p:cNvSpPr/>
          <p:nvPr/>
        </p:nvSpPr>
        <p:spPr bwMode="auto">
          <a:xfrm>
            <a:off x="7113589" y="2959903"/>
            <a:ext cx="1320799" cy="853440"/>
          </a:xfrm>
          <a:prstGeom prst="rect">
            <a:avLst/>
          </a:prstGeom>
          <a:solidFill>
            <a:schemeClr val="accent2">
              <a:lumMod val="75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3" name="Rectangle 42"/>
          <p:cNvSpPr/>
          <p:nvPr/>
        </p:nvSpPr>
        <p:spPr bwMode="auto">
          <a:xfrm>
            <a:off x="5968472" y="2475625"/>
            <a:ext cx="969475" cy="969476"/>
          </a:xfrm>
          <a:prstGeom prst="rect">
            <a:avLst/>
          </a:prstGeom>
          <a:solidFill>
            <a:schemeClr val="accent2"/>
          </a:solidFill>
          <a:ln w="9525">
            <a:noFill/>
            <a:round/>
            <a:headEnd/>
            <a:tailEnd/>
          </a:ln>
          <a:scene3d>
            <a:camera prst="isometricTopUp"/>
            <a:lightRig rig="threePt" dir="t"/>
          </a:scene3d>
          <a:sp3d extrusionH="787400"/>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50" name="Freeform 245"/>
          <p:cNvSpPr>
            <a:spLocks/>
          </p:cNvSpPr>
          <p:nvPr/>
        </p:nvSpPr>
        <p:spPr bwMode="auto">
          <a:xfrm>
            <a:off x="4140872" y="1868388"/>
            <a:ext cx="542569" cy="542569"/>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51" name="Freeform 63"/>
          <p:cNvSpPr>
            <a:spLocks noEditPoints="1"/>
          </p:cNvSpPr>
          <p:nvPr/>
        </p:nvSpPr>
        <p:spPr bwMode="auto">
          <a:xfrm>
            <a:off x="4104286" y="4415787"/>
            <a:ext cx="615739" cy="448140"/>
          </a:xfrm>
          <a:custGeom>
            <a:avLst/>
            <a:gdLst/>
            <a:ahLst/>
            <a:cxnLst>
              <a:cxn ang="0">
                <a:pos x="62" y="57"/>
              </a:cxn>
              <a:cxn ang="0">
                <a:pos x="18" y="57"/>
              </a:cxn>
              <a:cxn ang="0">
                <a:pos x="0" y="39"/>
              </a:cxn>
              <a:cxn ang="0">
                <a:pos x="11" y="23"/>
              </a:cxn>
              <a:cxn ang="0">
                <a:pos x="11" y="21"/>
              </a:cxn>
              <a:cxn ang="0">
                <a:pos x="31" y="0"/>
              </a:cxn>
              <a:cxn ang="0">
                <a:pos x="50" y="13"/>
              </a:cxn>
              <a:cxn ang="0">
                <a:pos x="57" y="11"/>
              </a:cxn>
              <a:cxn ang="0">
                <a:pos x="67" y="21"/>
              </a:cxn>
              <a:cxn ang="0">
                <a:pos x="66" y="27"/>
              </a:cxn>
              <a:cxn ang="0">
                <a:pos x="78" y="42"/>
              </a:cxn>
              <a:cxn ang="0">
                <a:pos x="62" y="57"/>
              </a:cxn>
              <a:cxn ang="0">
                <a:pos x="51" y="31"/>
              </a:cxn>
              <a:cxn ang="0">
                <a:pos x="42" y="31"/>
              </a:cxn>
              <a:cxn ang="0">
                <a:pos x="42" y="17"/>
              </a:cxn>
              <a:cxn ang="0">
                <a:pos x="40" y="16"/>
              </a:cxn>
              <a:cxn ang="0">
                <a:pos x="33" y="16"/>
              </a:cxn>
              <a:cxn ang="0">
                <a:pos x="31" y="17"/>
              </a:cxn>
              <a:cxn ang="0">
                <a:pos x="31" y="31"/>
              </a:cxn>
              <a:cxn ang="0">
                <a:pos x="22" y="31"/>
              </a:cxn>
              <a:cxn ang="0">
                <a:pos x="21" y="33"/>
              </a:cxn>
              <a:cxn ang="0">
                <a:pos x="21" y="34"/>
              </a:cxn>
              <a:cxn ang="0">
                <a:pos x="36" y="48"/>
              </a:cxn>
              <a:cxn ang="0">
                <a:pos x="36" y="48"/>
              </a:cxn>
              <a:cxn ang="0">
                <a:pos x="37" y="48"/>
              </a:cxn>
              <a:cxn ang="0">
                <a:pos x="51" y="34"/>
              </a:cxn>
              <a:cxn ang="0">
                <a:pos x="52" y="33"/>
              </a:cxn>
              <a:cxn ang="0">
                <a:pos x="51" y="31"/>
              </a:cxn>
            </a:cxnLst>
            <a:rect l="0" t="0" r="r" b="b"/>
            <a:pathLst>
              <a:path w="78" h="57">
                <a:moveTo>
                  <a:pt x="62" y="57"/>
                </a:moveTo>
                <a:cubicBezTo>
                  <a:pt x="18" y="57"/>
                  <a:pt x="18" y="57"/>
                  <a:pt x="18" y="57"/>
                </a:cubicBezTo>
                <a:cubicBezTo>
                  <a:pt x="9" y="57"/>
                  <a:pt x="0" y="49"/>
                  <a:pt x="0" y="39"/>
                </a:cubicBezTo>
                <a:cubicBezTo>
                  <a:pt x="0" y="32"/>
                  <a:pt x="5" y="26"/>
                  <a:pt x="11" y="23"/>
                </a:cubicBezTo>
                <a:cubicBezTo>
                  <a:pt x="11" y="22"/>
                  <a:pt x="11" y="22"/>
                  <a:pt x="11" y="21"/>
                </a:cubicBezTo>
                <a:cubicBezTo>
                  <a:pt x="11" y="10"/>
                  <a:pt x="20" y="0"/>
                  <a:pt x="31" y="0"/>
                </a:cubicBezTo>
                <a:cubicBezTo>
                  <a:pt x="40" y="0"/>
                  <a:pt x="47" y="6"/>
                  <a:pt x="50" y="13"/>
                </a:cubicBezTo>
                <a:cubicBezTo>
                  <a:pt x="52" y="12"/>
                  <a:pt x="55" y="11"/>
                  <a:pt x="57" y="11"/>
                </a:cubicBezTo>
                <a:cubicBezTo>
                  <a:pt x="63" y="11"/>
                  <a:pt x="67" y="15"/>
                  <a:pt x="67" y="21"/>
                </a:cubicBezTo>
                <a:cubicBezTo>
                  <a:pt x="67" y="23"/>
                  <a:pt x="67" y="25"/>
                  <a:pt x="66" y="27"/>
                </a:cubicBezTo>
                <a:cubicBezTo>
                  <a:pt x="73" y="28"/>
                  <a:pt x="78" y="34"/>
                  <a:pt x="78" y="42"/>
                </a:cubicBezTo>
                <a:cubicBezTo>
                  <a:pt x="78" y="50"/>
                  <a:pt x="71" y="57"/>
                  <a:pt x="62" y="57"/>
                </a:cubicBezTo>
                <a:close/>
                <a:moveTo>
                  <a:pt x="51" y="31"/>
                </a:moveTo>
                <a:cubicBezTo>
                  <a:pt x="42" y="31"/>
                  <a:pt x="42" y="31"/>
                  <a:pt x="42" y="31"/>
                </a:cubicBezTo>
                <a:cubicBezTo>
                  <a:pt x="42" y="17"/>
                  <a:pt x="42" y="17"/>
                  <a:pt x="42" y="17"/>
                </a:cubicBezTo>
                <a:cubicBezTo>
                  <a:pt x="42" y="16"/>
                  <a:pt x="41" y="16"/>
                  <a:pt x="40" y="16"/>
                </a:cubicBezTo>
                <a:cubicBezTo>
                  <a:pt x="33" y="16"/>
                  <a:pt x="33" y="16"/>
                  <a:pt x="33" y="16"/>
                </a:cubicBezTo>
                <a:cubicBezTo>
                  <a:pt x="32" y="16"/>
                  <a:pt x="31" y="16"/>
                  <a:pt x="31" y="17"/>
                </a:cubicBezTo>
                <a:cubicBezTo>
                  <a:pt x="31" y="31"/>
                  <a:pt x="31" y="31"/>
                  <a:pt x="31" y="31"/>
                </a:cubicBezTo>
                <a:cubicBezTo>
                  <a:pt x="22" y="31"/>
                  <a:pt x="22" y="31"/>
                  <a:pt x="22" y="31"/>
                </a:cubicBezTo>
                <a:cubicBezTo>
                  <a:pt x="22" y="31"/>
                  <a:pt x="21" y="32"/>
                  <a:pt x="21" y="33"/>
                </a:cubicBezTo>
                <a:cubicBezTo>
                  <a:pt x="21" y="33"/>
                  <a:pt x="21" y="33"/>
                  <a:pt x="21" y="34"/>
                </a:cubicBezTo>
                <a:cubicBezTo>
                  <a:pt x="36" y="48"/>
                  <a:pt x="36" y="48"/>
                  <a:pt x="36" y="48"/>
                </a:cubicBezTo>
                <a:cubicBezTo>
                  <a:pt x="36" y="48"/>
                  <a:pt x="36" y="48"/>
                  <a:pt x="36" y="48"/>
                </a:cubicBezTo>
                <a:cubicBezTo>
                  <a:pt x="37" y="48"/>
                  <a:pt x="37" y="48"/>
                  <a:pt x="37" y="48"/>
                </a:cubicBezTo>
                <a:cubicBezTo>
                  <a:pt x="51" y="34"/>
                  <a:pt x="51" y="34"/>
                  <a:pt x="51" y="34"/>
                </a:cubicBezTo>
                <a:cubicBezTo>
                  <a:pt x="52" y="33"/>
                  <a:pt x="52" y="33"/>
                  <a:pt x="52" y="33"/>
                </a:cubicBezTo>
                <a:cubicBezTo>
                  <a:pt x="52" y="32"/>
                  <a:pt x="51" y="31"/>
                  <a:pt x="51" y="31"/>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52" name="Freeform 103"/>
          <p:cNvSpPr>
            <a:spLocks noEditPoints="1"/>
          </p:cNvSpPr>
          <p:nvPr/>
        </p:nvSpPr>
        <p:spPr bwMode="auto">
          <a:xfrm>
            <a:off x="7569055" y="5593250"/>
            <a:ext cx="409864" cy="603533"/>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53" name="Freeform 56"/>
          <p:cNvSpPr>
            <a:spLocks noEditPoints="1"/>
          </p:cNvSpPr>
          <p:nvPr/>
        </p:nvSpPr>
        <p:spPr bwMode="auto">
          <a:xfrm>
            <a:off x="7454836" y="3067472"/>
            <a:ext cx="638305" cy="638305"/>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57" name="TextBox 56"/>
          <p:cNvSpPr txBox="1"/>
          <p:nvPr/>
        </p:nvSpPr>
        <p:spPr>
          <a:xfrm>
            <a:off x="8472488" y="5516637"/>
            <a:ext cx="3009900" cy="953915"/>
          </a:xfrm>
          <a:prstGeom prst="rect">
            <a:avLst/>
          </a:prstGeom>
          <a:noFill/>
        </p:spPr>
        <p:txBody>
          <a:bodyPr wrap="square" rtlCol="0">
            <a:spAutoFit/>
          </a:bodyPr>
          <a:lstStyle/>
          <a:p>
            <a:r>
              <a:rPr lang="zh-CN" altLang="en-US" sz="1600" b="1" dirty="0">
                <a:solidFill>
                  <a:schemeClr val="accent4"/>
                </a:solidFill>
                <a:cs typeface="+mn-ea"/>
                <a:sym typeface="+mn-lt"/>
              </a:rPr>
              <a:t>添加内容</a:t>
            </a:r>
            <a:r>
              <a:rPr lang="zh-CN" altLang="en-US" sz="1600" b="1" dirty="0" smtClean="0">
                <a:solidFill>
                  <a:schemeClr val="accent4"/>
                </a:solidFill>
                <a:cs typeface="+mn-ea"/>
                <a:sym typeface="+mn-lt"/>
              </a:rPr>
              <a:t>文本</a:t>
            </a:r>
            <a:endParaRPr lang="en-US" altLang="zh-CN" sz="1600" b="1" dirty="0" smtClean="0">
              <a:solidFill>
                <a:schemeClr val="accent4"/>
              </a:solidFill>
              <a:cs typeface="+mn-ea"/>
              <a:sym typeface="+mn-lt"/>
            </a:endParaRPr>
          </a:p>
          <a:p>
            <a:r>
              <a:rPr lang="en-US" sz="1333" dirty="0" smtClean="0">
                <a:solidFill>
                  <a:schemeClr val="tx1">
                    <a:lumMod val="50000"/>
                    <a:lumOff val="50000"/>
                  </a:schemeClr>
                </a:solidFill>
                <a:cs typeface="+mn-ea"/>
                <a:sym typeface="+mn-lt"/>
              </a:rPr>
              <a:t>There </a:t>
            </a:r>
            <a:r>
              <a:rPr lang="en-US" sz="1333" dirty="0">
                <a:solidFill>
                  <a:schemeClr val="tx1">
                    <a:lumMod val="50000"/>
                    <a:lumOff val="50000"/>
                  </a:schemeClr>
                </a:solidFill>
                <a:cs typeface="+mn-ea"/>
                <a:sym typeface="+mn-lt"/>
              </a:rPr>
              <a:t>are many variations of passages of lorem ipsum available, but the majority.</a:t>
            </a:r>
            <a:endParaRPr lang="en-US" sz="1333" b="1" dirty="0">
              <a:solidFill>
                <a:schemeClr val="tx1">
                  <a:lumMod val="65000"/>
                  <a:lumOff val="35000"/>
                </a:schemeClr>
              </a:solidFill>
              <a:cs typeface="+mn-ea"/>
              <a:sym typeface="+mn-lt"/>
            </a:endParaRPr>
          </a:p>
        </p:txBody>
      </p:sp>
      <p:sp>
        <p:nvSpPr>
          <p:cNvPr id="58" name="TextBox 57"/>
          <p:cNvSpPr txBox="1"/>
          <p:nvPr/>
        </p:nvSpPr>
        <p:spPr>
          <a:xfrm>
            <a:off x="8472488" y="2972603"/>
            <a:ext cx="3009900" cy="953915"/>
          </a:xfrm>
          <a:prstGeom prst="rect">
            <a:avLst/>
          </a:prstGeom>
          <a:noFill/>
        </p:spPr>
        <p:txBody>
          <a:bodyPr wrap="square" rtlCol="0">
            <a:spAutoFit/>
          </a:bodyPr>
          <a:lstStyle/>
          <a:p>
            <a:r>
              <a:rPr lang="zh-CN" altLang="en-US" sz="1600" b="1" dirty="0">
                <a:solidFill>
                  <a:schemeClr val="accent2"/>
                </a:solidFill>
                <a:cs typeface="+mn-ea"/>
                <a:sym typeface="+mn-lt"/>
              </a:rPr>
              <a:t>添加内容</a:t>
            </a:r>
            <a:r>
              <a:rPr lang="zh-CN" altLang="en-US" sz="1600" b="1" dirty="0" smtClean="0">
                <a:solidFill>
                  <a:schemeClr val="accent2"/>
                </a:solidFill>
                <a:cs typeface="+mn-ea"/>
                <a:sym typeface="+mn-lt"/>
              </a:rPr>
              <a:t>文本</a:t>
            </a:r>
            <a:endParaRPr lang="en-US" altLang="zh-CN" sz="1600" b="1" dirty="0" smtClean="0">
              <a:solidFill>
                <a:schemeClr val="accent2"/>
              </a:solidFill>
              <a:cs typeface="+mn-ea"/>
              <a:sym typeface="+mn-lt"/>
            </a:endParaRPr>
          </a:p>
          <a:p>
            <a:r>
              <a:rPr lang="en-US" sz="1333" dirty="0" smtClean="0">
                <a:solidFill>
                  <a:schemeClr val="tx1">
                    <a:lumMod val="50000"/>
                    <a:lumOff val="50000"/>
                  </a:schemeClr>
                </a:solidFill>
                <a:cs typeface="+mn-ea"/>
                <a:sym typeface="+mn-lt"/>
              </a:rPr>
              <a:t>There </a:t>
            </a:r>
            <a:r>
              <a:rPr lang="en-US" sz="1333" dirty="0">
                <a:solidFill>
                  <a:schemeClr val="tx1">
                    <a:lumMod val="50000"/>
                    <a:lumOff val="50000"/>
                  </a:schemeClr>
                </a:solidFill>
                <a:cs typeface="+mn-ea"/>
                <a:sym typeface="+mn-lt"/>
              </a:rPr>
              <a:t>are many variations of passages of lorem ipsum available, but the majority.</a:t>
            </a:r>
            <a:endParaRPr lang="en-US" sz="1333" b="1" dirty="0">
              <a:solidFill>
                <a:schemeClr val="tx1">
                  <a:lumMod val="65000"/>
                  <a:lumOff val="35000"/>
                </a:schemeClr>
              </a:solidFill>
              <a:cs typeface="+mn-ea"/>
              <a:sym typeface="+mn-lt"/>
            </a:endParaRPr>
          </a:p>
        </p:txBody>
      </p:sp>
      <p:sp>
        <p:nvSpPr>
          <p:cNvPr id="59" name="TextBox 58"/>
          <p:cNvSpPr txBox="1"/>
          <p:nvPr/>
        </p:nvSpPr>
        <p:spPr>
          <a:xfrm>
            <a:off x="712788" y="1754087"/>
            <a:ext cx="3009900" cy="953915"/>
          </a:xfrm>
          <a:prstGeom prst="rect">
            <a:avLst/>
          </a:prstGeom>
          <a:noFill/>
        </p:spPr>
        <p:txBody>
          <a:bodyPr wrap="square" rtlCol="0">
            <a:spAutoFit/>
          </a:bodyPr>
          <a:lstStyle/>
          <a:p>
            <a:pPr algn="r"/>
            <a:r>
              <a:rPr lang="zh-CN" altLang="en-US" sz="1600" b="1" dirty="0">
                <a:solidFill>
                  <a:schemeClr val="accent1"/>
                </a:solidFill>
                <a:cs typeface="+mn-ea"/>
                <a:sym typeface="+mn-lt"/>
              </a:rPr>
              <a:t>添加内容</a:t>
            </a:r>
            <a:r>
              <a:rPr lang="zh-CN" altLang="en-US" sz="1600" b="1" dirty="0" smtClean="0">
                <a:solidFill>
                  <a:schemeClr val="accent1"/>
                </a:solidFill>
                <a:cs typeface="+mn-ea"/>
                <a:sym typeface="+mn-lt"/>
              </a:rPr>
              <a:t>文本</a:t>
            </a:r>
            <a:endParaRPr lang="en-US" altLang="zh-CN" sz="1600" b="1" dirty="0" smtClean="0">
              <a:solidFill>
                <a:schemeClr val="accent1"/>
              </a:solidFill>
              <a:cs typeface="+mn-ea"/>
              <a:sym typeface="+mn-lt"/>
            </a:endParaRPr>
          </a:p>
          <a:p>
            <a:pPr algn="r"/>
            <a:r>
              <a:rPr lang="en-US" sz="1333" dirty="0" smtClean="0">
                <a:solidFill>
                  <a:schemeClr val="tx1">
                    <a:lumMod val="50000"/>
                    <a:lumOff val="50000"/>
                  </a:schemeClr>
                </a:solidFill>
                <a:cs typeface="+mn-ea"/>
                <a:sym typeface="+mn-lt"/>
              </a:rPr>
              <a:t>There </a:t>
            </a:r>
            <a:r>
              <a:rPr lang="en-US" sz="1333" dirty="0">
                <a:solidFill>
                  <a:schemeClr val="tx1">
                    <a:lumMod val="50000"/>
                    <a:lumOff val="50000"/>
                  </a:schemeClr>
                </a:solidFill>
                <a:cs typeface="+mn-ea"/>
                <a:sym typeface="+mn-lt"/>
              </a:rPr>
              <a:t>are many variations of passages of lorem ipsum available, but the majority.</a:t>
            </a:r>
            <a:endParaRPr lang="en-US" sz="1333" b="1" dirty="0">
              <a:solidFill>
                <a:schemeClr val="tx1">
                  <a:lumMod val="65000"/>
                  <a:lumOff val="35000"/>
                </a:schemeClr>
              </a:solidFill>
              <a:cs typeface="+mn-ea"/>
              <a:sym typeface="+mn-lt"/>
            </a:endParaRPr>
          </a:p>
        </p:txBody>
      </p:sp>
      <p:sp>
        <p:nvSpPr>
          <p:cNvPr id="60" name="TextBox 59"/>
          <p:cNvSpPr txBox="1"/>
          <p:nvPr/>
        </p:nvSpPr>
        <p:spPr>
          <a:xfrm>
            <a:off x="712788" y="4213137"/>
            <a:ext cx="3009900" cy="953915"/>
          </a:xfrm>
          <a:prstGeom prst="rect">
            <a:avLst/>
          </a:prstGeom>
          <a:noFill/>
        </p:spPr>
        <p:txBody>
          <a:bodyPr wrap="square" rtlCol="0">
            <a:spAutoFit/>
          </a:bodyPr>
          <a:lstStyle/>
          <a:p>
            <a:pPr algn="r"/>
            <a:r>
              <a:rPr lang="zh-CN" altLang="en-US" sz="1600" b="1" dirty="0">
                <a:solidFill>
                  <a:schemeClr val="accent3"/>
                </a:solidFill>
                <a:cs typeface="+mn-ea"/>
                <a:sym typeface="+mn-lt"/>
              </a:rPr>
              <a:t>添加内容</a:t>
            </a:r>
            <a:r>
              <a:rPr lang="zh-CN" altLang="en-US" sz="1600" b="1" dirty="0" smtClean="0">
                <a:solidFill>
                  <a:schemeClr val="accent3"/>
                </a:solidFill>
                <a:cs typeface="+mn-ea"/>
                <a:sym typeface="+mn-lt"/>
              </a:rPr>
              <a:t>文本</a:t>
            </a:r>
            <a:endParaRPr lang="en-US" altLang="zh-CN" sz="1600" b="1" dirty="0" smtClean="0">
              <a:solidFill>
                <a:schemeClr val="accent3"/>
              </a:solidFill>
              <a:cs typeface="+mn-ea"/>
              <a:sym typeface="+mn-lt"/>
            </a:endParaRPr>
          </a:p>
          <a:p>
            <a:pPr algn="r"/>
            <a:r>
              <a:rPr lang="en-US" sz="1333" dirty="0" smtClean="0">
                <a:solidFill>
                  <a:schemeClr val="tx1">
                    <a:lumMod val="50000"/>
                    <a:lumOff val="50000"/>
                  </a:schemeClr>
                </a:solidFill>
                <a:cs typeface="+mn-ea"/>
                <a:sym typeface="+mn-lt"/>
              </a:rPr>
              <a:t>There </a:t>
            </a:r>
            <a:r>
              <a:rPr lang="en-US" sz="1333" dirty="0">
                <a:solidFill>
                  <a:schemeClr val="tx1">
                    <a:lumMod val="50000"/>
                    <a:lumOff val="50000"/>
                  </a:schemeClr>
                </a:solidFill>
                <a:cs typeface="+mn-ea"/>
                <a:sym typeface="+mn-lt"/>
              </a:rPr>
              <a:t>are many variations of passages of lorem ipsum available, but the majority.</a:t>
            </a:r>
            <a:endParaRPr lang="en-US" sz="1333" b="1" dirty="0">
              <a:solidFill>
                <a:schemeClr val="tx1">
                  <a:lumMod val="65000"/>
                  <a:lumOff val="35000"/>
                </a:schemeClr>
              </a:solidFill>
              <a:cs typeface="+mn-ea"/>
              <a:sym typeface="+mn-lt"/>
            </a:endParaRPr>
          </a:p>
        </p:txBody>
      </p:sp>
      <p:sp>
        <p:nvSpPr>
          <p:cNvPr id="19" name="文本框 18"/>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3574618256"/>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0-#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2" fill="hold" grpId="0" nodeType="after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right)">
                                      <p:cBhvr>
                                        <p:cTn id="12" dur="500"/>
                                        <p:tgtEl>
                                          <p:spTgt spid="23"/>
                                        </p:tgtEl>
                                      </p:cBhvr>
                                    </p:animEffect>
                                  </p:childTnLst>
                                </p:cTn>
                              </p:par>
                            </p:childTnLst>
                          </p:cTn>
                        </p:par>
                        <p:par>
                          <p:cTn id="13" fill="hold">
                            <p:stCondLst>
                              <p:cond delay="1000"/>
                            </p:stCondLst>
                            <p:childTnLst>
                              <p:par>
                                <p:cTn id="14" presetID="53" presetClass="entr" presetSubtype="0" fill="hold" grpId="0" nodeType="afterEffect">
                                  <p:stCondLst>
                                    <p:cond delay="0"/>
                                  </p:stCondLst>
                                  <p:childTnLst>
                                    <p:set>
                                      <p:cBhvr>
                                        <p:cTn id="15" dur="1" fill="hold">
                                          <p:stCondLst>
                                            <p:cond delay="0"/>
                                          </p:stCondLst>
                                        </p:cTn>
                                        <p:tgtEl>
                                          <p:spTgt spid="50"/>
                                        </p:tgtEl>
                                        <p:attrNameLst>
                                          <p:attrName>style.visibility</p:attrName>
                                        </p:attrNameLst>
                                      </p:cBhvr>
                                      <p:to>
                                        <p:strVal val="visible"/>
                                      </p:to>
                                    </p:set>
                                    <p:anim calcmode="lin" valueType="num">
                                      <p:cBhvr>
                                        <p:cTn id="16" dur="500" fill="hold"/>
                                        <p:tgtEl>
                                          <p:spTgt spid="50"/>
                                        </p:tgtEl>
                                        <p:attrNameLst>
                                          <p:attrName>ppt_w</p:attrName>
                                        </p:attrNameLst>
                                      </p:cBhvr>
                                      <p:tavLst>
                                        <p:tav tm="0">
                                          <p:val>
                                            <p:fltVal val="0"/>
                                          </p:val>
                                        </p:tav>
                                        <p:tav tm="100000">
                                          <p:val>
                                            <p:strVal val="#ppt_w"/>
                                          </p:val>
                                        </p:tav>
                                      </p:tavLst>
                                    </p:anim>
                                    <p:anim calcmode="lin" valueType="num">
                                      <p:cBhvr>
                                        <p:cTn id="17" dur="500" fill="hold"/>
                                        <p:tgtEl>
                                          <p:spTgt spid="50"/>
                                        </p:tgtEl>
                                        <p:attrNameLst>
                                          <p:attrName>ppt_h</p:attrName>
                                        </p:attrNameLst>
                                      </p:cBhvr>
                                      <p:tavLst>
                                        <p:tav tm="0">
                                          <p:val>
                                            <p:fltVal val="0"/>
                                          </p:val>
                                        </p:tav>
                                        <p:tav tm="100000">
                                          <p:val>
                                            <p:strVal val="#ppt_h"/>
                                          </p:val>
                                        </p:tav>
                                      </p:tavLst>
                                    </p:anim>
                                    <p:animEffect transition="in" filter="fade">
                                      <p:cBhvr>
                                        <p:cTn id="18" dur="500"/>
                                        <p:tgtEl>
                                          <p:spTgt spid="50"/>
                                        </p:tgtEl>
                                      </p:cBhvr>
                                    </p:animEffect>
                                  </p:childTnLst>
                                </p:cTn>
                              </p:par>
                            </p:childTnLst>
                          </p:cTn>
                        </p:par>
                        <p:par>
                          <p:cTn id="19" fill="hold">
                            <p:stCondLst>
                              <p:cond delay="1500"/>
                            </p:stCondLst>
                            <p:childTnLst>
                              <p:par>
                                <p:cTn id="20" presetID="2" presetClass="entr" presetSubtype="8" accel="50000" decel="50000" fill="hold" grpId="0" nodeType="afterEffect">
                                  <p:stCondLst>
                                    <p:cond delay="0"/>
                                  </p:stCondLst>
                                  <p:childTnLst>
                                    <p:set>
                                      <p:cBhvr>
                                        <p:cTn id="21" dur="1" fill="hold">
                                          <p:stCondLst>
                                            <p:cond delay="0"/>
                                          </p:stCondLst>
                                        </p:cTn>
                                        <p:tgtEl>
                                          <p:spTgt spid="59"/>
                                        </p:tgtEl>
                                        <p:attrNameLst>
                                          <p:attrName>style.visibility</p:attrName>
                                        </p:attrNameLst>
                                      </p:cBhvr>
                                      <p:to>
                                        <p:strVal val="visible"/>
                                      </p:to>
                                    </p:set>
                                    <p:anim calcmode="lin" valueType="num">
                                      <p:cBhvr additive="base">
                                        <p:cTn id="22" dur="500" fill="hold"/>
                                        <p:tgtEl>
                                          <p:spTgt spid="59"/>
                                        </p:tgtEl>
                                        <p:attrNameLst>
                                          <p:attrName>ppt_x</p:attrName>
                                        </p:attrNameLst>
                                      </p:cBhvr>
                                      <p:tavLst>
                                        <p:tav tm="0">
                                          <p:val>
                                            <p:strVal val="0-#ppt_w/2"/>
                                          </p:val>
                                        </p:tav>
                                        <p:tav tm="100000">
                                          <p:val>
                                            <p:strVal val="#ppt_x"/>
                                          </p:val>
                                        </p:tav>
                                      </p:tavLst>
                                    </p:anim>
                                    <p:anim calcmode="lin" valueType="num">
                                      <p:cBhvr additive="base">
                                        <p:cTn id="23" dur="500" fill="hold"/>
                                        <p:tgtEl>
                                          <p:spTgt spid="59"/>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accel="50000" decel="50000" fill="hold" grpId="0" nodeType="after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fill="hold"/>
                                        <p:tgtEl>
                                          <p:spTgt spid="43"/>
                                        </p:tgtEl>
                                        <p:attrNameLst>
                                          <p:attrName>ppt_x</p:attrName>
                                        </p:attrNameLst>
                                      </p:cBhvr>
                                      <p:tavLst>
                                        <p:tav tm="0">
                                          <p:val>
                                            <p:strVal val="1+#ppt_w/2"/>
                                          </p:val>
                                        </p:tav>
                                        <p:tav tm="100000">
                                          <p:val>
                                            <p:strVal val="#ppt_x"/>
                                          </p:val>
                                        </p:tav>
                                      </p:tavLst>
                                    </p:anim>
                                    <p:anim calcmode="lin" valueType="num">
                                      <p:cBhvr additive="base">
                                        <p:cTn id="28" dur="500" fill="hold"/>
                                        <p:tgtEl>
                                          <p:spTgt spid="43"/>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wipe(left)">
                                      <p:cBhvr>
                                        <p:cTn id="32" dur="500"/>
                                        <p:tgtEl>
                                          <p:spTgt spid="44"/>
                                        </p:tgtEl>
                                      </p:cBhvr>
                                    </p:animEffect>
                                  </p:childTnLst>
                                </p:cTn>
                              </p:par>
                            </p:childTnLst>
                          </p:cTn>
                        </p:par>
                        <p:par>
                          <p:cTn id="33" fill="hold">
                            <p:stCondLst>
                              <p:cond delay="3000"/>
                            </p:stCondLst>
                            <p:childTnLst>
                              <p:par>
                                <p:cTn id="34" presetID="53" presetClass="entr" presetSubtype="0" fill="hold" grpId="0" nodeType="afterEffect">
                                  <p:stCondLst>
                                    <p:cond delay="0"/>
                                  </p:stCondLst>
                                  <p:childTnLst>
                                    <p:set>
                                      <p:cBhvr>
                                        <p:cTn id="35" dur="1" fill="hold">
                                          <p:stCondLst>
                                            <p:cond delay="0"/>
                                          </p:stCondLst>
                                        </p:cTn>
                                        <p:tgtEl>
                                          <p:spTgt spid="53"/>
                                        </p:tgtEl>
                                        <p:attrNameLst>
                                          <p:attrName>style.visibility</p:attrName>
                                        </p:attrNameLst>
                                      </p:cBhvr>
                                      <p:to>
                                        <p:strVal val="visible"/>
                                      </p:to>
                                    </p:set>
                                    <p:anim calcmode="lin" valueType="num">
                                      <p:cBhvr>
                                        <p:cTn id="36" dur="500" fill="hold"/>
                                        <p:tgtEl>
                                          <p:spTgt spid="53"/>
                                        </p:tgtEl>
                                        <p:attrNameLst>
                                          <p:attrName>ppt_w</p:attrName>
                                        </p:attrNameLst>
                                      </p:cBhvr>
                                      <p:tavLst>
                                        <p:tav tm="0">
                                          <p:val>
                                            <p:fltVal val="0"/>
                                          </p:val>
                                        </p:tav>
                                        <p:tav tm="100000">
                                          <p:val>
                                            <p:strVal val="#ppt_w"/>
                                          </p:val>
                                        </p:tav>
                                      </p:tavLst>
                                    </p:anim>
                                    <p:anim calcmode="lin" valueType="num">
                                      <p:cBhvr>
                                        <p:cTn id="37" dur="500" fill="hold"/>
                                        <p:tgtEl>
                                          <p:spTgt spid="53"/>
                                        </p:tgtEl>
                                        <p:attrNameLst>
                                          <p:attrName>ppt_h</p:attrName>
                                        </p:attrNameLst>
                                      </p:cBhvr>
                                      <p:tavLst>
                                        <p:tav tm="0">
                                          <p:val>
                                            <p:fltVal val="0"/>
                                          </p:val>
                                        </p:tav>
                                        <p:tav tm="100000">
                                          <p:val>
                                            <p:strVal val="#ppt_h"/>
                                          </p:val>
                                        </p:tav>
                                      </p:tavLst>
                                    </p:anim>
                                    <p:animEffect transition="in" filter="fade">
                                      <p:cBhvr>
                                        <p:cTn id="38" dur="500"/>
                                        <p:tgtEl>
                                          <p:spTgt spid="53"/>
                                        </p:tgtEl>
                                      </p:cBhvr>
                                    </p:animEffect>
                                  </p:childTnLst>
                                </p:cTn>
                              </p:par>
                            </p:childTnLst>
                          </p:cTn>
                        </p:par>
                        <p:par>
                          <p:cTn id="39" fill="hold">
                            <p:stCondLst>
                              <p:cond delay="3500"/>
                            </p:stCondLst>
                            <p:childTnLst>
                              <p:par>
                                <p:cTn id="40" presetID="2" presetClass="entr" presetSubtype="2" accel="50000" decel="50000" fill="hold" grpId="0" nodeType="afterEffect">
                                  <p:stCondLst>
                                    <p:cond delay="0"/>
                                  </p:stCondLst>
                                  <p:childTnLst>
                                    <p:set>
                                      <p:cBhvr>
                                        <p:cTn id="41" dur="1" fill="hold">
                                          <p:stCondLst>
                                            <p:cond delay="0"/>
                                          </p:stCondLst>
                                        </p:cTn>
                                        <p:tgtEl>
                                          <p:spTgt spid="58"/>
                                        </p:tgtEl>
                                        <p:attrNameLst>
                                          <p:attrName>style.visibility</p:attrName>
                                        </p:attrNameLst>
                                      </p:cBhvr>
                                      <p:to>
                                        <p:strVal val="visible"/>
                                      </p:to>
                                    </p:set>
                                    <p:anim calcmode="lin" valueType="num">
                                      <p:cBhvr additive="base">
                                        <p:cTn id="42" dur="500" fill="hold"/>
                                        <p:tgtEl>
                                          <p:spTgt spid="58"/>
                                        </p:tgtEl>
                                        <p:attrNameLst>
                                          <p:attrName>ppt_x</p:attrName>
                                        </p:attrNameLst>
                                      </p:cBhvr>
                                      <p:tavLst>
                                        <p:tav tm="0">
                                          <p:val>
                                            <p:strVal val="1+#ppt_w/2"/>
                                          </p:val>
                                        </p:tav>
                                        <p:tav tm="100000">
                                          <p:val>
                                            <p:strVal val="#ppt_x"/>
                                          </p:val>
                                        </p:tav>
                                      </p:tavLst>
                                    </p:anim>
                                    <p:anim calcmode="lin" valueType="num">
                                      <p:cBhvr additive="base">
                                        <p:cTn id="43" dur="500" fill="hold"/>
                                        <p:tgtEl>
                                          <p:spTgt spid="58"/>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8" accel="50000" decel="50000" fill="hold" grpId="0" nodeType="afterEffect">
                                  <p:stCondLst>
                                    <p:cond delay="0"/>
                                  </p:stCondLst>
                                  <p:childTnLst>
                                    <p:set>
                                      <p:cBhvr>
                                        <p:cTn id="46" dur="1" fill="hold">
                                          <p:stCondLst>
                                            <p:cond delay="0"/>
                                          </p:stCondLst>
                                        </p:cTn>
                                        <p:tgtEl>
                                          <p:spTgt spid="45"/>
                                        </p:tgtEl>
                                        <p:attrNameLst>
                                          <p:attrName>style.visibility</p:attrName>
                                        </p:attrNameLst>
                                      </p:cBhvr>
                                      <p:to>
                                        <p:strVal val="visible"/>
                                      </p:to>
                                    </p:set>
                                    <p:anim calcmode="lin" valueType="num">
                                      <p:cBhvr additive="base">
                                        <p:cTn id="47" dur="500" fill="hold"/>
                                        <p:tgtEl>
                                          <p:spTgt spid="45"/>
                                        </p:tgtEl>
                                        <p:attrNameLst>
                                          <p:attrName>ppt_x</p:attrName>
                                        </p:attrNameLst>
                                      </p:cBhvr>
                                      <p:tavLst>
                                        <p:tav tm="0">
                                          <p:val>
                                            <p:strVal val="0-#ppt_w/2"/>
                                          </p:val>
                                        </p:tav>
                                        <p:tav tm="100000">
                                          <p:val>
                                            <p:strVal val="#ppt_x"/>
                                          </p:val>
                                        </p:tav>
                                      </p:tavLst>
                                    </p:anim>
                                    <p:anim calcmode="lin" valueType="num">
                                      <p:cBhvr additive="base">
                                        <p:cTn id="48" dur="500" fill="hold"/>
                                        <p:tgtEl>
                                          <p:spTgt spid="45"/>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2" presetClass="entr" presetSubtype="2" fill="hold" grpId="0" nodeType="afterEffect">
                                  <p:stCondLst>
                                    <p:cond delay="0"/>
                                  </p:stCondLst>
                                  <p:childTnLst>
                                    <p:set>
                                      <p:cBhvr>
                                        <p:cTn id="51" dur="1" fill="hold">
                                          <p:stCondLst>
                                            <p:cond delay="0"/>
                                          </p:stCondLst>
                                        </p:cTn>
                                        <p:tgtEl>
                                          <p:spTgt spid="46"/>
                                        </p:tgtEl>
                                        <p:attrNameLst>
                                          <p:attrName>style.visibility</p:attrName>
                                        </p:attrNameLst>
                                      </p:cBhvr>
                                      <p:to>
                                        <p:strVal val="visible"/>
                                      </p:to>
                                    </p:set>
                                    <p:animEffect transition="in" filter="wipe(right)">
                                      <p:cBhvr>
                                        <p:cTn id="52" dur="500"/>
                                        <p:tgtEl>
                                          <p:spTgt spid="46"/>
                                        </p:tgtEl>
                                      </p:cBhvr>
                                    </p:animEffect>
                                  </p:childTnLst>
                                </p:cTn>
                              </p:par>
                            </p:childTnLst>
                          </p:cTn>
                        </p:par>
                        <p:par>
                          <p:cTn id="53" fill="hold">
                            <p:stCondLst>
                              <p:cond delay="5000"/>
                            </p:stCondLst>
                            <p:childTnLst>
                              <p:par>
                                <p:cTn id="54" presetID="53" presetClass="entr" presetSubtype="0" fill="hold" grpId="0" nodeType="afterEffect">
                                  <p:stCondLst>
                                    <p:cond delay="0"/>
                                  </p:stCondLst>
                                  <p:childTnLst>
                                    <p:set>
                                      <p:cBhvr>
                                        <p:cTn id="55" dur="1" fill="hold">
                                          <p:stCondLst>
                                            <p:cond delay="0"/>
                                          </p:stCondLst>
                                        </p:cTn>
                                        <p:tgtEl>
                                          <p:spTgt spid="51"/>
                                        </p:tgtEl>
                                        <p:attrNameLst>
                                          <p:attrName>style.visibility</p:attrName>
                                        </p:attrNameLst>
                                      </p:cBhvr>
                                      <p:to>
                                        <p:strVal val="visible"/>
                                      </p:to>
                                    </p:set>
                                    <p:anim calcmode="lin" valueType="num">
                                      <p:cBhvr>
                                        <p:cTn id="56" dur="500" fill="hold"/>
                                        <p:tgtEl>
                                          <p:spTgt spid="51"/>
                                        </p:tgtEl>
                                        <p:attrNameLst>
                                          <p:attrName>ppt_w</p:attrName>
                                        </p:attrNameLst>
                                      </p:cBhvr>
                                      <p:tavLst>
                                        <p:tav tm="0">
                                          <p:val>
                                            <p:fltVal val="0"/>
                                          </p:val>
                                        </p:tav>
                                        <p:tav tm="100000">
                                          <p:val>
                                            <p:strVal val="#ppt_w"/>
                                          </p:val>
                                        </p:tav>
                                      </p:tavLst>
                                    </p:anim>
                                    <p:anim calcmode="lin" valueType="num">
                                      <p:cBhvr>
                                        <p:cTn id="57" dur="500" fill="hold"/>
                                        <p:tgtEl>
                                          <p:spTgt spid="51"/>
                                        </p:tgtEl>
                                        <p:attrNameLst>
                                          <p:attrName>ppt_h</p:attrName>
                                        </p:attrNameLst>
                                      </p:cBhvr>
                                      <p:tavLst>
                                        <p:tav tm="0">
                                          <p:val>
                                            <p:fltVal val="0"/>
                                          </p:val>
                                        </p:tav>
                                        <p:tav tm="100000">
                                          <p:val>
                                            <p:strVal val="#ppt_h"/>
                                          </p:val>
                                        </p:tav>
                                      </p:tavLst>
                                    </p:anim>
                                    <p:animEffect transition="in" filter="fade">
                                      <p:cBhvr>
                                        <p:cTn id="58" dur="500"/>
                                        <p:tgtEl>
                                          <p:spTgt spid="51"/>
                                        </p:tgtEl>
                                      </p:cBhvr>
                                    </p:animEffect>
                                  </p:childTnLst>
                                </p:cTn>
                              </p:par>
                            </p:childTnLst>
                          </p:cTn>
                        </p:par>
                        <p:par>
                          <p:cTn id="59" fill="hold">
                            <p:stCondLst>
                              <p:cond delay="5500"/>
                            </p:stCondLst>
                            <p:childTnLst>
                              <p:par>
                                <p:cTn id="60" presetID="2" presetClass="entr" presetSubtype="8" accel="50000" decel="50000" fill="hold" grpId="0" nodeType="afterEffect">
                                  <p:stCondLst>
                                    <p:cond delay="0"/>
                                  </p:stCondLst>
                                  <p:childTnLst>
                                    <p:set>
                                      <p:cBhvr>
                                        <p:cTn id="61" dur="1" fill="hold">
                                          <p:stCondLst>
                                            <p:cond delay="0"/>
                                          </p:stCondLst>
                                        </p:cTn>
                                        <p:tgtEl>
                                          <p:spTgt spid="60"/>
                                        </p:tgtEl>
                                        <p:attrNameLst>
                                          <p:attrName>style.visibility</p:attrName>
                                        </p:attrNameLst>
                                      </p:cBhvr>
                                      <p:to>
                                        <p:strVal val="visible"/>
                                      </p:to>
                                    </p:set>
                                    <p:anim calcmode="lin" valueType="num">
                                      <p:cBhvr additive="base">
                                        <p:cTn id="62" dur="500" fill="hold"/>
                                        <p:tgtEl>
                                          <p:spTgt spid="60"/>
                                        </p:tgtEl>
                                        <p:attrNameLst>
                                          <p:attrName>ppt_x</p:attrName>
                                        </p:attrNameLst>
                                      </p:cBhvr>
                                      <p:tavLst>
                                        <p:tav tm="0">
                                          <p:val>
                                            <p:strVal val="0-#ppt_w/2"/>
                                          </p:val>
                                        </p:tav>
                                        <p:tav tm="100000">
                                          <p:val>
                                            <p:strVal val="#ppt_x"/>
                                          </p:val>
                                        </p:tav>
                                      </p:tavLst>
                                    </p:anim>
                                    <p:anim calcmode="lin" valueType="num">
                                      <p:cBhvr additive="base">
                                        <p:cTn id="63" dur="500" fill="hold"/>
                                        <p:tgtEl>
                                          <p:spTgt spid="60"/>
                                        </p:tgtEl>
                                        <p:attrNameLst>
                                          <p:attrName>ppt_y</p:attrName>
                                        </p:attrNameLst>
                                      </p:cBhvr>
                                      <p:tavLst>
                                        <p:tav tm="0">
                                          <p:val>
                                            <p:strVal val="#ppt_y"/>
                                          </p:val>
                                        </p:tav>
                                        <p:tav tm="100000">
                                          <p:val>
                                            <p:strVal val="#ppt_y"/>
                                          </p:val>
                                        </p:tav>
                                      </p:tavLst>
                                    </p:anim>
                                  </p:childTnLst>
                                </p:cTn>
                              </p:par>
                            </p:childTnLst>
                          </p:cTn>
                        </p:par>
                        <p:par>
                          <p:cTn id="64" fill="hold">
                            <p:stCondLst>
                              <p:cond delay="6000"/>
                            </p:stCondLst>
                            <p:childTnLst>
                              <p:par>
                                <p:cTn id="65" presetID="2" presetClass="entr" presetSubtype="2" accel="50000" decel="50000" fill="hold" grpId="0" nodeType="afterEffect">
                                  <p:stCondLst>
                                    <p:cond delay="0"/>
                                  </p:stCondLst>
                                  <p:childTnLst>
                                    <p:set>
                                      <p:cBhvr>
                                        <p:cTn id="66" dur="1" fill="hold">
                                          <p:stCondLst>
                                            <p:cond delay="0"/>
                                          </p:stCondLst>
                                        </p:cTn>
                                        <p:tgtEl>
                                          <p:spTgt spid="47"/>
                                        </p:tgtEl>
                                        <p:attrNameLst>
                                          <p:attrName>style.visibility</p:attrName>
                                        </p:attrNameLst>
                                      </p:cBhvr>
                                      <p:to>
                                        <p:strVal val="visible"/>
                                      </p:to>
                                    </p:set>
                                    <p:anim calcmode="lin" valueType="num">
                                      <p:cBhvr additive="base">
                                        <p:cTn id="67" dur="500" fill="hold"/>
                                        <p:tgtEl>
                                          <p:spTgt spid="47"/>
                                        </p:tgtEl>
                                        <p:attrNameLst>
                                          <p:attrName>ppt_x</p:attrName>
                                        </p:attrNameLst>
                                      </p:cBhvr>
                                      <p:tavLst>
                                        <p:tav tm="0">
                                          <p:val>
                                            <p:strVal val="1+#ppt_w/2"/>
                                          </p:val>
                                        </p:tav>
                                        <p:tav tm="100000">
                                          <p:val>
                                            <p:strVal val="#ppt_x"/>
                                          </p:val>
                                        </p:tav>
                                      </p:tavLst>
                                    </p:anim>
                                    <p:anim calcmode="lin" valueType="num">
                                      <p:cBhvr additive="base">
                                        <p:cTn id="68" dur="500" fill="hold"/>
                                        <p:tgtEl>
                                          <p:spTgt spid="47"/>
                                        </p:tgtEl>
                                        <p:attrNameLst>
                                          <p:attrName>ppt_y</p:attrName>
                                        </p:attrNameLst>
                                      </p:cBhvr>
                                      <p:tavLst>
                                        <p:tav tm="0">
                                          <p:val>
                                            <p:strVal val="#ppt_y"/>
                                          </p:val>
                                        </p:tav>
                                        <p:tav tm="100000">
                                          <p:val>
                                            <p:strVal val="#ppt_y"/>
                                          </p:val>
                                        </p:tav>
                                      </p:tavLst>
                                    </p:anim>
                                  </p:childTnLst>
                                </p:cTn>
                              </p:par>
                            </p:childTnLst>
                          </p:cTn>
                        </p:par>
                        <p:par>
                          <p:cTn id="69" fill="hold">
                            <p:stCondLst>
                              <p:cond delay="6500"/>
                            </p:stCondLst>
                            <p:childTnLst>
                              <p:par>
                                <p:cTn id="70" presetID="22" presetClass="entr" presetSubtype="8" fill="hold" grpId="0" nodeType="afterEffect">
                                  <p:stCondLst>
                                    <p:cond delay="0"/>
                                  </p:stCondLst>
                                  <p:childTnLst>
                                    <p:set>
                                      <p:cBhvr>
                                        <p:cTn id="71" dur="1" fill="hold">
                                          <p:stCondLst>
                                            <p:cond delay="0"/>
                                          </p:stCondLst>
                                        </p:cTn>
                                        <p:tgtEl>
                                          <p:spTgt spid="48"/>
                                        </p:tgtEl>
                                        <p:attrNameLst>
                                          <p:attrName>style.visibility</p:attrName>
                                        </p:attrNameLst>
                                      </p:cBhvr>
                                      <p:to>
                                        <p:strVal val="visible"/>
                                      </p:to>
                                    </p:set>
                                    <p:animEffect transition="in" filter="wipe(left)">
                                      <p:cBhvr>
                                        <p:cTn id="72" dur="500"/>
                                        <p:tgtEl>
                                          <p:spTgt spid="48"/>
                                        </p:tgtEl>
                                      </p:cBhvr>
                                    </p:animEffect>
                                  </p:childTnLst>
                                </p:cTn>
                              </p:par>
                            </p:childTnLst>
                          </p:cTn>
                        </p:par>
                        <p:par>
                          <p:cTn id="73" fill="hold">
                            <p:stCondLst>
                              <p:cond delay="7000"/>
                            </p:stCondLst>
                            <p:childTnLst>
                              <p:par>
                                <p:cTn id="74" presetID="53" presetClass="entr" presetSubtype="0" fill="hold" grpId="0" nodeType="afterEffect">
                                  <p:stCondLst>
                                    <p:cond delay="0"/>
                                  </p:stCondLst>
                                  <p:childTnLst>
                                    <p:set>
                                      <p:cBhvr>
                                        <p:cTn id="75" dur="1" fill="hold">
                                          <p:stCondLst>
                                            <p:cond delay="0"/>
                                          </p:stCondLst>
                                        </p:cTn>
                                        <p:tgtEl>
                                          <p:spTgt spid="52"/>
                                        </p:tgtEl>
                                        <p:attrNameLst>
                                          <p:attrName>style.visibility</p:attrName>
                                        </p:attrNameLst>
                                      </p:cBhvr>
                                      <p:to>
                                        <p:strVal val="visible"/>
                                      </p:to>
                                    </p:set>
                                    <p:anim calcmode="lin" valueType="num">
                                      <p:cBhvr>
                                        <p:cTn id="76" dur="500" fill="hold"/>
                                        <p:tgtEl>
                                          <p:spTgt spid="52"/>
                                        </p:tgtEl>
                                        <p:attrNameLst>
                                          <p:attrName>ppt_w</p:attrName>
                                        </p:attrNameLst>
                                      </p:cBhvr>
                                      <p:tavLst>
                                        <p:tav tm="0">
                                          <p:val>
                                            <p:fltVal val="0"/>
                                          </p:val>
                                        </p:tav>
                                        <p:tav tm="100000">
                                          <p:val>
                                            <p:strVal val="#ppt_w"/>
                                          </p:val>
                                        </p:tav>
                                      </p:tavLst>
                                    </p:anim>
                                    <p:anim calcmode="lin" valueType="num">
                                      <p:cBhvr>
                                        <p:cTn id="77" dur="500" fill="hold"/>
                                        <p:tgtEl>
                                          <p:spTgt spid="52"/>
                                        </p:tgtEl>
                                        <p:attrNameLst>
                                          <p:attrName>ppt_h</p:attrName>
                                        </p:attrNameLst>
                                      </p:cBhvr>
                                      <p:tavLst>
                                        <p:tav tm="0">
                                          <p:val>
                                            <p:fltVal val="0"/>
                                          </p:val>
                                        </p:tav>
                                        <p:tav tm="100000">
                                          <p:val>
                                            <p:strVal val="#ppt_h"/>
                                          </p:val>
                                        </p:tav>
                                      </p:tavLst>
                                    </p:anim>
                                    <p:animEffect transition="in" filter="fade">
                                      <p:cBhvr>
                                        <p:cTn id="78" dur="500"/>
                                        <p:tgtEl>
                                          <p:spTgt spid="52"/>
                                        </p:tgtEl>
                                      </p:cBhvr>
                                    </p:animEffect>
                                  </p:childTnLst>
                                </p:cTn>
                              </p:par>
                            </p:childTnLst>
                          </p:cTn>
                        </p:par>
                        <p:par>
                          <p:cTn id="79" fill="hold">
                            <p:stCondLst>
                              <p:cond delay="7500"/>
                            </p:stCondLst>
                            <p:childTnLst>
                              <p:par>
                                <p:cTn id="80" presetID="2" presetClass="entr" presetSubtype="2" accel="50000" decel="50000" fill="hold" grpId="0" nodeType="afterEffect">
                                  <p:stCondLst>
                                    <p:cond delay="0"/>
                                  </p:stCondLst>
                                  <p:childTnLst>
                                    <p:set>
                                      <p:cBhvr>
                                        <p:cTn id="81" dur="1" fill="hold">
                                          <p:stCondLst>
                                            <p:cond delay="0"/>
                                          </p:stCondLst>
                                        </p:cTn>
                                        <p:tgtEl>
                                          <p:spTgt spid="57"/>
                                        </p:tgtEl>
                                        <p:attrNameLst>
                                          <p:attrName>style.visibility</p:attrName>
                                        </p:attrNameLst>
                                      </p:cBhvr>
                                      <p:to>
                                        <p:strVal val="visible"/>
                                      </p:to>
                                    </p:set>
                                    <p:anim calcmode="lin" valueType="num">
                                      <p:cBhvr additive="base">
                                        <p:cTn id="82" dur="500" fill="hold"/>
                                        <p:tgtEl>
                                          <p:spTgt spid="57"/>
                                        </p:tgtEl>
                                        <p:attrNameLst>
                                          <p:attrName>ppt_x</p:attrName>
                                        </p:attrNameLst>
                                      </p:cBhvr>
                                      <p:tavLst>
                                        <p:tav tm="0">
                                          <p:val>
                                            <p:strVal val="1+#ppt_w/2"/>
                                          </p:val>
                                        </p:tav>
                                        <p:tav tm="100000">
                                          <p:val>
                                            <p:strVal val="#ppt_x"/>
                                          </p:val>
                                        </p:tav>
                                      </p:tavLst>
                                    </p:anim>
                                    <p:anim calcmode="lin" valueType="num">
                                      <p:cBhvr additive="base">
                                        <p:cTn id="83"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45" grpId="0" animBg="1"/>
      <p:bldP spid="46" grpId="0" animBg="1"/>
      <p:bldP spid="47" grpId="0" animBg="1"/>
      <p:bldP spid="48" grpId="0" animBg="1"/>
      <p:bldP spid="44" grpId="0" animBg="1"/>
      <p:bldP spid="43" grpId="0" animBg="1"/>
      <p:bldP spid="50" grpId="0" animBg="1"/>
      <p:bldP spid="51" grpId="0" animBg="1"/>
      <p:bldP spid="52" grpId="0" animBg="1"/>
      <p:bldP spid="53" grpId="0" animBg="1"/>
      <p:bldP spid="57" grpId="0"/>
      <p:bldP spid="58" grpId="0"/>
      <p:bldP spid="59" grpId="0"/>
      <p:bldP spid="6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22</a:t>
            </a:fld>
            <a:endParaRPr lang="en-US" dirty="0">
              <a:cs typeface="+mn-ea"/>
              <a:sym typeface="+mn-lt"/>
            </a:endParaRPr>
          </a:p>
        </p:txBody>
      </p:sp>
      <p:grpSp>
        <p:nvGrpSpPr>
          <p:cNvPr id="2" name="Group 95"/>
          <p:cNvGrpSpPr/>
          <p:nvPr/>
        </p:nvGrpSpPr>
        <p:grpSpPr>
          <a:xfrm>
            <a:off x="1587" y="1139773"/>
            <a:ext cx="3980781" cy="1337719"/>
            <a:chOff x="0" y="854829"/>
            <a:chExt cx="2985586" cy="1003289"/>
          </a:xfrm>
        </p:grpSpPr>
        <p:sp>
          <p:nvSpPr>
            <p:cNvPr id="22" name="Rectangle 21"/>
            <p:cNvSpPr/>
            <p:nvPr/>
          </p:nvSpPr>
          <p:spPr bwMode="auto">
            <a:xfrm>
              <a:off x="2258480" y="854829"/>
              <a:ext cx="727106" cy="727107"/>
            </a:xfrm>
            <a:prstGeom prst="rect">
              <a:avLst/>
            </a:prstGeom>
            <a:solidFill>
              <a:schemeClr val="accent1"/>
            </a:solidFill>
            <a:ln w="9525">
              <a:noFill/>
              <a:round/>
              <a:headEnd/>
              <a:tailEnd/>
            </a:ln>
            <a:scene3d>
              <a:camera prst="isometricTopUp"/>
              <a:lightRig rig="threePt" dir="t"/>
            </a:scene3d>
            <a:sp3d extrusionH="787400"/>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23" name="Rectangle 22"/>
            <p:cNvSpPr/>
            <p:nvPr/>
          </p:nvSpPr>
          <p:spPr bwMode="auto">
            <a:xfrm>
              <a:off x="0" y="1218038"/>
              <a:ext cx="2106507" cy="640080"/>
            </a:xfrm>
            <a:prstGeom prst="rect">
              <a:avLst/>
            </a:prstGeom>
            <a:solidFill>
              <a:schemeClr val="accent1"/>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grpSp>
        <p:nvGrpSpPr>
          <p:cNvPr id="3" name="Group 97"/>
          <p:cNvGrpSpPr/>
          <p:nvPr/>
        </p:nvGrpSpPr>
        <p:grpSpPr>
          <a:xfrm>
            <a:off x="-4764" y="3639958"/>
            <a:ext cx="5379331" cy="1337719"/>
            <a:chOff x="-4763" y="2729968"/>
            <a:chExt cx="4034498" cy="1003289"/>
          </a:xfrm>
        </p:grpSpPr>
        <p:sp>
          <p:nvSpPr>
            <p:cNvPr id="45" name="Rectangle 44"/>
            <p:cNvSpPr/>
            <p:nvPr/>
          </p:nvSpPr>
          <p:spPr bwMode="auto">
            <a:xfrm>
              <a:off x="3302629" y="2729968"/>
              <a:ext cx="727106" cy="727107"/>
            </a:xfrm>
            <a:prstGeom prst="rect">
              <a:avLst/>
            </a:prstGeom>
            <a:solidFill>
              <a:schemeClr val="accent3"/>
            </a:solidFill>
            <a:ln w="9525">
              <a:noFill/>
              <a:round/>
              <a:headEnd/>
              <a:tailEnd/>
            </a:ln>
            <a:scene3d>
              <a:camera prst="isometricTopUp"/>
              <a:lightRig rig="threePt" dir="t"/>
            </a:scene3d>
            <a:sp3d extrusionH="787400"/>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6" name="Rectangle 45"/>
            <p:cNvSpPr/>
            <p:nvPr/>
          </p:nvSpPr>
          <p:spPr bwMode="auto">
            <a:xfrm>
              <a:off x="-4763" y="3093177"/>
              <a:ext cx="3155419" cy="640080"/>
            </a:xfrm>
            <a:prstGeom prst="rect">
              <a:avLst/>
            </a:prstGeom>
            <a:solidFill>
              <a:schemeClr val="accent3"/>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grpSp>
        <p:nvGrpSpPr>
          <p:cNvPr id="4" name="Group 98"/>
          <p:cNvGrpSpPr/>
          <p:nvPr/>
        </p:nvGrpSpPr>
        <p:grpSpPr>
          <a:xfrm>
            <a:off x="1589" y="4895118"/>
            <a:ext cx="6068525" cy="1337719"/>
            <a:chOff x="1" y="3671338"/>
            <a:chExt cx="4551394" cy="1003289"/>
          </a:xfrm>
        </p:grpSpPr>
        <p:sp>
          <p:nvSpPr>
            <p:cNvPr id="47" name="Rectangle 46"/>
            <p:cNvSpPr/>
            <p:nvPr/>
          </p:nvSpPr>
          <p:spPr bwMode="auto">
            <a:xfrm>
              <a:off x="3824289" y="3671338"/>
              <a:ext cx="727106" cy="727107"/>
            </a:xfrm>
            <a:prstGeom prst="rect">
              <a:avLst/>
            </a:prstGeom>
            <a:solidFill>
              <a:schemeClr val="accent4"/>
            </a:solidFill>
            <a:ln w="9525">
              <a:noFill/>
              <a:round/>
              <a:headEnd/>
              <a:tailEnd/>
            </a:ln>
            <a:scene3d>
              <a:camera prst="isometricTopUp"/>
              <a:lightRig rig="threePt" dir="t"/>
            </a:scene3d>
            <a:sp3d extrusionH="787400"/>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8" name="Rectangle 47"/>
            <p:cNvSpPr/>
            <p:nvPr/>
          </p:nvSpPr>
          <p:spPr bwMode="auto">
            <a:xfrm>
              <a:off x="1" y="4034547"/>
              <a:ext cx="3672316" cy="640080"/>
            </a:xfrm>
            <a:prstGeom prst="rect">
              <a:avLst/>
            </a:prstGeom>
            <a:solidFill>
              <a:schemeClr val="accent4"/>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sp>
        <p:nvSpPr>
          <p:cNvPr id="13" name="TextBox 12"/>
          <p:cNvSpPr txBox="1"/>
          <p:nvPr/>
        </p:nvSpPr>
        <p:spPr>
          <a:xfrm>
            <a:off x="7498520" y="1965335"/>
            <a:ext cx="3983867" cy="748795"/>
          </a:xfrm>
          <a:prstGeom prst="rect">
            <a:avLst/>
          </a:prstGeom>
          <a:noFill/>
        </p:spPr>
        <p:txBody>
          <a:bodyPr wrap="square" rtlCol="0">
            <a:spAutoFit/>
          </a:bodyPr>
          <a:lstStyle/>
          <a:p>
            <a:r>
              <a:rPr lang="zh-CN" altLang="en-US" sz="1600" b="1" dirty="0">
                <a:solidFill>
                  <a:schemeClr val="accent1"/>
                </a:solidFill>
                <a:cs typeface="+mn-ea"/>
                <a:sym typeface="+mn-lt"/>
              </a:rPr>
              <a:t>添加内容</a:t>
            </a:r>
            <a:r>
              <a:rPr lang="zh-CN" altLang="en-US" sz="1600" b="1" dirty="0" smtClean="0">
                <a:solidFill>
                  <a:schemeClr val="accent1"/>
                </a:solidFill>
                <a:cs typeface="+mn-ea"/>
                <a:sym typeface="+mn-lt"/>
              </a:rPr>
              <a:t>文本</a:t>
            </a:r>
            <a:endParaRPr lang="en-US" altLang="zh-CN" sz="1600" b="1" dirty="0" smtClean="0">
              <a:solidFill>
                <a:schemeClr val="accent1"/>
              </a:solidFill>
              <a:cs typeface="+mn-ea"/>
              <a:sym typeface="+mn-lt"/>
            </a:endParaRPr>
          </a:p>
          <a:p>
            <a:r>
              <a:rPr lang="en-US" sz="1333" dirty="0" smtClean="0">
                <a:solidFill>
                  <a:schemeClr val="tx1">
                    <a:lumMod val="50000"/>
                    <a:lumOff val="50000"/>
                  </a:schemeClr>
                </a:solidFill>
                <a:cs typeface="+mn-ea"/>
                <a:sym typeface="+mn-lt"/>
              </a:rPr>
              <a:t>There </a:t>
            </a:r>
            <a:r>
              <a:rPr lang="en-US" sz="1333" dirty="0">
                <a:solidFill>
                  <a:schemeClr val="tx1">
                    <a:lumMod val="50000"/>
                    <a:lumOff val="50000"/>
                  </a:schemeClr>
                </a:solidFill>
                <a:cs typeface="+mn-ea"/>
                <a:sym typeface="+mn-lt"/>
              </a:rPr>
              <a:t>are many variations of passages of lorem ipsum available, but the majority have suffered</a:t>
            </a:r>
            <a:endParaRPr lang="en-US" sz="1333" dirty="0">
              <a:solidFill>
                <a:schemeClr val="tx1">
                  <a:lumMod val="65000"/>
                  <a:lumOff val="35000"/>
                </a:schemeClr>
              </a:solidFill>
              <a:cs typeface="+mn-ea"/>
              <a:sym typeface="+mn-lt"/>
            </a:endParaRPr>
          </a:p>
        </p:txBody>
      </p:sp>
      <p:sp>
        <p:nvSpPr>
          <p:cNvPr id="14" name="TextBox 13"/>
          <p:cNvSpPr txBox="1"/>
          <p:nvPr/>
        </p:nvSpPr>
        <p:spPr>
          <a:xfrm>
            <a:off x="7498520" y="2823937"/>
            <a:ext cx="3983867" cy="748795"/>
          </a:xfrm>
          <a:prstGeom prst="rect">
            <a:avLst/>
          </a:prstGeom>
          <a:noFill/>
        </p:spPr>
        <p:txBody>
          <a:bodyPr wrap="square" rtlCol="0">
            <a:spAutoFit/>
          </a:bodyPr>
          <a:lstStyle/>
          <a:p>
            <a:r>
              <a:rPr lang="zh-CN" altLang="en-US" sz="1600" b="1" dirty="0">
                <a:solidFill>
                  <a:schemeClr val="accent2"/>
                </a:solidFill>
                <a:cs typeface="+mn-ea"/>
                <a:sym typeface="+mn-lt"/>
              </a:rPr>
              <a:t>添加内容</a:t>
            </a:r>
            <a:r>
              <a:rPr lang="zh-CN" altLang="en-US" sz="1600" b="1" dirty="0" smtClean="0">
                <a:solidFill>
                  <a:schemeClr val="accent2"/>
                </a:solidFill>
                <a:cs typeface="+mn-ea"/>
                <a:sym typeface="+mn-lt"/>
              </a:rPr>
              <a:t>文本</a:t>
            </a:r>
            <a:endParaRPr lang="en-US" altLang="zh-CN" sz="1600" b="1" dirty="0" smtClean="0">
              <a:solidFill>
                <a:schemeClr val="accent2"/>
              </a:solidFill>
              <a:cs typeface="+mn-ea"/>
              <a:sym typeface="+mn-lt"/>
            </a:endParaRPr>
          </a:p>
          <a:p>
            <a:r>
              <a:rPr lang="en-US" sz="1333" dirty="0" smtClean="0">
                <a:solidFill>
                  <a:schemeClr val="tx1">
                    <a:lumMod val="50000"/>
                    <a:lumOff val="50000"/>
                  </a:schemeClr>
                </a:solidFill>
                <a:cs typeface="+mn-ea"/>
                <a:sym typeface="+mn-lt"/>
              </a:rPr>
              <a:t>There </a:t>
            </a:r>
            <a:r>
              <a:rPr lang="en-US" sz="1333" dirty="0">
                <a:solidFill>
                  <a:schemeClr val="tx1">
                    <a:lumMod val="50000"/>
                    <a:lumOff val="50000"/>
                  </a:schemeClr>
                </a:solidFill>
                <a:cs typeface="+mn-ea"/>
                <a:sym typeface="+mn-lt"/>
              </a:rPr>
              <a:t>are many variations of passages of lorem ipsum available, but the majority have suffered</a:t>
            </a:r>
            <a:endParaRPr lang="en-US" sz="1333" dirty="0">
              <a:solidFill>
                <a:schemeClr val="tx1">
                  <a:lumMod val="65000"/>
                  <a:lumOff val="35000"/>
                </a:schemeClr>
              </a:solidFill>
              <a:cs typeface="+mn-ea"/>
              <a:sym typeface="+mn-lt"/>
            </a:endParaRPr>
          </a:p>
        </p:txBody>
      </p:sp>
      <p:sp>
        <p:nvSpPr>
          <p:cNvPr id="15" name="TextBox 14"/>
          <p:cNvSpPr txBox="1"/>
          <p:nvPr/>
        </p:nvSpPr>
        <p:spPr>
          <a:xfrm>
            <a:off x="7498520" y="3682538"/>
            <a:ext cx="3983867" cy="748795"/>
          </a:xfrm>
          <a:prstGeom prst="rect">
            <a:avLst/>
          </a:prstGeom>
          <a:noFill/>
        </p:spPr>
        <p:txBody>
          <a:bodyPr wrap="square" rtlCol="0">
            <a:spAutoFit/>
          </a:bodyPr>
          <a:lstStyle/>
          <a:p>
            <a:r>
              <a:rPr lang="zh-CN" altLang="en-US" sz="1600" b="1" dirty="0">
                <a:solidFill>
                  <a:schemeClr val="accent3"/>
                </a:solidFill>
                <a:cs typeface="+mn-ea"/>
                <a:sym typeface="+mn-lt"/>
              </a:rPr>
              <a:t>添加内容</a:t>
            </a:r>
            <a:r>
              <a:rPr lang="zh-CN" altLang="en-US" sz="1600" b="1" dirty="0" smtClean="0">
                <a:solidFill>
                  <a:schemeClr val="accent3"/>
                </a:solidFill>
                <a:cs typeface="+mn-ea"/>
                <a:sym typeface="+mn-lt"/>
              </a:rPr>
              <a:t>文本</a:t>
            </a:r>
            <a:endParaRPr lang="en-US" altLang="zh-CN" sz="1600" b="1" dirty="0" smtClean="0">
              <a:solidFill>
                <a:schemeClr val="accent3"/>
              </a:solidFill>
              <a:cs typeface="+mn-ea"/>
              <a:sym typeface="+mn-lt"/>
            </a:endParaRPr>
          </a:p>
          <a:p>
            <a:r>
              <a:rPr lang="en-US" sz="1333" dirty="0" smtClean="0">
                <a:solidFill>
                  <a:schemeClr val="tx1">
                    <a:lumMod val="50000"/>
                    <a:lumOff val="50000"/>
                  </a:schemeClr>
                </a:solidFill>
                <a:cs typeface="+mn-ea"/>
                <a:sym typeface="+mn-lt"/>
              </a:rPr>
              <a:t>There </a:t>
            </a:r>
            <a:r>
              <a:rPr lang="en-US" sz="1333" dirty="0">
                <a:solidFill>
                  <a:schemeClr val="tx1">
                    <a:lumMod val="50000"/>
                    <a:lumOff val="50000"/>
                  </a:schemeClr>
                </a:solidFill>
                <a:cs typeface="+mn-ea"/>
                <a:sym typeface="+mn-lt"/>
              </a:rPr>
              <a:t>are many variations of passages of lorem ipsum available, but the majority have suffered</a:t>
            </a:r>
            <a:endParaRPr lang="en-US" sz="1333" dirty="0">
              <a:solidFill>
                <a:schemeClr val="tx1">
                  <a:lumMod val="65000"/>
                  <a:lumOff val="35000"/>
                </a:schemeClr>
              </a:solidFill>
              <a:cs typeface="+mn-ea"/>
              <a:sym typeface="+mn-lt"/>
            </a:endParaRPr>
          </a:p>
        </p:txBody>
      </p:sp>
      <p:sp>
        <p:nvSpPr>
          <p:cNvPr id="16" name="TextBox 15"/>
          <p:cNvSpPr txBox="1"/>
          <p:nvPr/>
        </p:nvSpPr>
        <p:spPr>
          <a:xfrm>
            <a:off x="7498520" y="4563154"/>
            <a:ext cx="3983868" cy="748795"/>
          </a:xfrm>
          <a:prstGeom prst="rect">
            <a:avLst/>
          </a:prstGeom>
          <a:noFill/>
        </p:spPr>
        <p:txBody>
          <a:bodyPr wrap="square" rtlCol="0">
            <a:spAutoFit/>
          </a:bodyPr>
          <a:lstStyle/>
          <a:p>
            <a:r>
              <a:rPr lang="zh-CN" altLang="en-US" sz="1600" b="1" dirty="0">
                <a:solidFill>
                  <a:schemeClr val="accent4"/>
                </a:solidFill>
                <a:cs typeface="+mn-ea"/>
                <a:sym typeface="+mn-lt"/>
              </a:rPr>
              <a:t>添加内容</a:t>
            </a:r>
            <a:r>
              <a:rPr lang="zh-CN" altLang="en-US" sz="1600" b="1" dirty="0" smtClean="0">
                <a:solidFill>
                  <a:schemeClr val="accent4"/>
                </a:solidFill>
                <a:cs typeface="+mn-ea"/>
                <a:sym typeface="+mn-lt"/>
              </a:rPr>
              <a:t>文本</a:t>
            </a:r>
            <a:endParaRPr lang="en-US" altLang="zh-CN" sz="1600" b="1" dirty="0" smtClean="0">
              <a:solidFill>
                <a:schemeClr val="accent4"/>
              </a:solidFill>
              <a:cs typeface="+mn-ea"/>
              <a:sym typeface="+mn-lt"/>
            </a:endParaRPr>
          </a:p>
          <a:p>
            <a:r>
              <a:rPr lang="en-US" sz="1333" dirty="0" smtClean="0">
                <a:solidFill>
                  <a:schemeClr val="tx1">
                    <a:lumMod val="50000"/>
                    <a:lumOff val="50000"/>
                  </a:schemeClr>
                </a:solidFill>
                <a:cs typeface="+mn-ea"/>
                <a:sym typeface="+mn-lt"/>
              </a:rPr>
              <a:t>There </a:t>
            </a:r>
            <a:r>
              <a:rPr lang="en-US" sz="1333" dirty="0">
                <a:solidFill>
                  <a:schemeClr val="tx1">
                    <a:lumMod val="50000"/>
                    <a:lumOff val="50000"/>
                  </a:schemeClr>
                </a:solidFill>
                <a:cs typeface="+mn-ea"/>
                <a:sym typeface="+mn-lt"/>
              </a:rPr>
              <a:t>are many variations of passages of lorem ipsum available, but the majority have suffered</a:t>
            </a:r>
            <a:endParaRPr lang="en-US" sz="1333" b="1" dirty="0">
              <a:solidFill>
                <a:schemeClr val="tx1">
                  <a:lumMod val="65000"/>
                  <a:lumOff val="35000"/>
                </a:schemeClr>
              </a:solidFill>
              <a:cs typeface="+mn-ea"/>
              <a:sym typeface="+mn-lt"/>
            </a:endParaRPr>
          </a:p>
        </p:txBody>
      </p:sp>
      <p:grpSp>
        <p:nvGrpSpPr>
          <p:cNvPr id="5" name="Group 16"/>
          <p:cNvGrpSpPr/>
          <p:nvPr/>
        </p:nvGrpSpPr>
        <p:grpSpPr>
          <a:xfrm>
            <a:off x="6797018" y="2049388"/>
            <a:ext cx="657827" cy="638993"/>
            <a:chOff x="5205677" y="1309828"/>
            <a:chExt cx="493370" cy="479245"/>
          </a:xfrm>
        </p:grpSpPr>
        <p:sp>
          <p:nvSpPr>
            <p:cNvPr id="18" name="Rounded Rectangle 17"/>
            <p:cNvSpPr/>
            <p:nvPr/>
          </p:nvSpPr>
          <p:spPr>
            <a:xfrm>
              <a:off x="5205677" y="1309828"/>
              <a:ext cx="493370" cy="47924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9" name="Freeform 117"/>
            <p:cNvSpPr>
              <a:spLocks/>
            </p:cNvSpPr>
            <p:nvPr/>
          </p:nvSpPr>
          <p:spPr bwMode="auto">
            <a:xfrm>
              <a:off x="5317181" y="1414269"/>
              <a:ext cx="270363" cy="2703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6" name="Group 19"/>
          <p:cNvGrpSpPr/>
          <p:nvPr/>
        </p:nvGrpSpPr>
        <p:grpSpPr>
          <a:xfrm>
            <a:off x="6797018" y="2925014"/>
            <a:ext cx="657827" cy="638993"/>
            <a:chOff x="5205677" y="1966548"/>
            <a:chExt cx="493370" cy="479245"/>
          </a:xfrm>
        </p:grpSpPr>
        <p:sp>
          <p:nvSpPr>
            <p:cNvPr id="21" name="Rounded Rectangle 20"/>
            <p:cNvSpPr/>
            <p:nvPr/>
          </p:nvSpPr>
          <p:spPr>
            <a:xfrm>
              <a:off x="5205677" y="1966548"/>
              <a:ext cx="493370" cy="47924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24" name="Freeform 36"/>
            <p:cNvSpPr>
              <a:spLocks noEditPoints="1"/>
            </p:cNvSpPr>
            <p:nvPr/>
          </p:nvSpPr>
          <p:spPr bwMode="auto">
            <a:xfrm>
              <a:off x="5317181" y="2059372"/>
              <a:ext cx="270363" cy="293597"/>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9" name="Group 24"/>
          <p:cNvGrpSpPr/>
          <p:nvPr/>
        </p:nvGrpSpPr>
        <p:grpSpPr>
          <a:xfrm>
            <a:off x="6797018" y="3800641"/>
            <a:ext cx="657827" cy="638993"/>
            <a:chOff x="5205677" y="2623268"/>
            <a:chExt cx="493370" cy="479245"/>
          </a:xfrm>
        </p:grpSpPr>
        <p:sp>
          <p:nvSpPr>
            <p:cNvPr id="26" name="Rounded Rectangle 25"/>
            <p:cNvSpPr/>
            <p:nvPr/>
          </p:nvSpPr>
          <p:spPr>
            <a:xfrm>
              <a:off x="5205677" y="2623268"/>
              <a:ext cx="493370" cy="47924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27" name="Freeform 13"/>
            <p:cNvSpPr>
              <a:spLocks noEditPoints="1"/>
            </p:cNvSpPr>
            <p:nvPr/>
          </p:nvSpPr>
          <p:spPr bwMode="auto">
            <a:xfrm>
              <a:off x="5301275" y="2711803"/>
              <a:ext cx="302175" cy="302175"/>
            </a:xfrm>
            <a:custGeom>
              <a:avLst/>
              <a:gdLst/>
              <a:ahLst/>
              <a:cxnLst>
                <a:cxn ang="0">
                  <a:pos x="60" y="40"/>
                </a:cxn>
                <a:cxn ang="0">
                  <a:pos x="40" y="60"/>
                </a:cxn>
                <a:cxn ang="0">
                  <a:pos x="36" y="61"/>
                </a:cxn>
                <a:cxn ang="0">
                  <a:pos x="33" y="60"/>
                </a:cxn>
                <a:cxn ang="0">
                  <a:pos x="4" y="31"/>
                </a:cxn>
                <a:cxn ang="0">
                  <a:pos x="0" y="22"/>
                </a:cxn>
                <a:cxn ang="0">
                  <a:pos x="0" y="6"/>
                </a:cxn>
                <a:cxn ang="0">
                  <a:pos x="6" y="0"/>
                </a:cxn>
                <a:cxn ang="0">
                  <a:pos x="22" y="0"/>
                </a:cxn>
                <a:cxn ang="0">
                  <a:pos x="31" y="4"/>
                </a:cxn>
                <a:cxn ang="0">
                  <a:pos x="60" y="33"/>
                </a:cxn>
                <a:cxn ang="0">
                  <a:pos x="61" y="36"/>
                </a:cxn>
                <a:cxn ang="0">
                  <a:pos x="60" y="40"/>
                </a:cxn>
                <a:cxn ang="0">
                  <a:pos x="13" y="8"/>
                </a:cxn>
                <a:cxn ang="0">
                  <a:pos x="8" y="13"/>
                </a:cxn>
                <a:cxn ang="0">
                  <a:pos x="13" y="18"/>
                </a:cxn>
                <a:cxn ang="0">
                  <a:pos x="18" y="13"/>
                </a:cxn>
                <a:cxn ang="0">
                  <a:pos x="13" y="8"/>
                </a:cxn>
              </a:cxnLst>
              <a:rect l="0" t="0" r="r" b="b"/>
              <a:pathLst>
                <a:path w="61" h="61">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0" name="Group 27"/>
          <p:cNvGrpSpPr/>
          <p:nvPr/>
        </p:nvGrpSpPr>
        <p:grpSpPr>
          <a:xfrm>
            <a:off x="6797018" y="4676268"/>
            <a:ext cx="657827" cy="638993"/>
            <a:chOff x="5205677" y="3279988"/>
            <a:chExt cx="493370" cy="479245"/>
          </a:xfrm>
        </p:grpSpPr>
        <p:sp>
          <p:nvSpPr>
            <p:cNvPr id="29" name="Rounded Rectangle 28"/>
            <p:cNvSpPr/>
            <p:nvPr/>
          </p:nvSpPr>
          <p:spPr>
            <a:xfrm>
              <a:off x="5205677" y="3279988"/>
              <a:ext cx="493370" cy="479245"/>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endParaRPr lang="en-US" sz="2400" dirty="0">
                <a:solidFill>
                  <a:schemeClr val="bg1"/>
                </a:solidFill>
                <a:cs typeface="+mn-ea"/>
                <a:sym typeface="+mn-lt"/>
              </a:endParaRPr>
            </a:p>
          </p:txBody>
        </p:sp>
        <p:sp>
          <p:nvSpPr>
            <p:cNvPr id="31" name="Freeform 171"/>
            <p:cNvSpPr>
              <a:spLocks noEditPoints="1"/>
            </p:cNvSpPr>
            <p:nvPr/>
          </p:nvSpPr>
          <p:spPr bwMode="auto">
            <a:xfrm>
              <a:off x="5300142" y="3369769"/>
              <a:ext cx="304440" cy="299683"/>
            </a:xfrm>
            <a:custGeom>
              <a:avLst/>
              <a:gdLst/>
              <a:ahLst/>
              <a:cxnLst>
                <a:cxn ang="0">
                  <a:pos x="30" y="58"/>
                </a:cxn>
                <a:cxn ang="0">
                  <a:pos x="0" y="29"/>
                </a:cxn>
                <a:cxn ang="0">
                  <a:pos x="30" y="0"/>
                </a:cxn>
                <a:cxn ang="0">
                  <a:pos x="59" y="29"/>
                </a:cxn>
                <a:cxn ang="0">
                  <a:pos x="30" y="58"/>
                </a:cxn>
                <a:cxn ang="0">
                  <a:pos x="30" y="8"/>
                </a:cxn>
                <a:cxn ang="0">
                  <a:pos x="9" y="29"/>
                </a:cxn>
                <a:cxn ang="0">
                  <a:pos x="30" y="49"/>
                </a:cxn>
                <a:cxn ang="0">
                  <a:pos x="50" y="29"/>
                </a:cxn>
                <a:cxn ang="0">
                  <a:pos x="30" y="8"/>
                </a:cxn>
                <a:cxn ang="0">
                  <a:pos x="34" y="32"/>
                </a:cxn>
                <a:cxn ang="0">
                  <a:pos x="33" y="34"/>
                </a:cxn>
                <a:cxn ang="0">
                  <a:pos x="21" y="34"/>
                </a:cxn>
                <a:cxn ang="0">
                  <a:pos x="20" y="32"/>
                </a:cxn>
                <a:cxn ang="0">
                  <a:pos x="20" y="30"/>
                </a:cxn>
                <a:cxn ang="0">
                  <a:pos x="21" y="29"/>
                </a:cxn>
                <a:cxn ang="0">
                  <a:pos x="30" y="29"/>
                </a:cxn>
                <a:cxn ang="0">
                  <a:pos x="30" y="15"/>
                </a:cxn>
                <a:cxn ang="0">
                  <a:pos x="31" y="14"/>
                </a:cxn>
                <a:cxn ang="0">
                  <a:pos x="33" y="14"/>
                </a:cxn>
                <a:cxn ang="0">
                  <a:pos x="34" y="15"/>
                </a:cxn>
                <a:cxn ang="0">
                  <a:pos x="34" y="32"/>
                </a:cxn>
              </a:cxnLst>
              <a:rect l="0" t="0" r="r" b="b"/>
              <a:pathLst>
                <a:path w="59" h="58">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30" y="8"/>
                  </a:moveTo>
                  <a:cubicBezTo>
                    <a:pt x="18" y="8"/>
                    <a:pt x="9" y="17"/>
                    <a:pt x="9" y="29"/>
                  </a:cubicBezTo>
                  <a:cubicBezTo>
                    <a:pt x="9" y="40"/>
                    <a:pt x="18" y="49"/>
                    <a:pt x="30" y="49"/>
                  </a:cubicBezTo>
                  <a:cubicBezTo>
                    <a:pt x="41" y="49"/>
                    <a:pt x="50" y="40"/>
                    <a:pt x="50" y="29"/>
                  </a:cubicBezTo>
                  <a:cubicBezTo>
                    <a:pt x="50" y="17"/>
                    <a:pt x="41" y="8"/>
                    <a:pt x="30" y="8"/>
                  </a:cubicBezTo>
                  <a:close/>
                  <a:moveTo>
                    <a:pt x="34" y="32"/>
                  </a:moveTo>
                  <a:cubicBezTo>
                    <a:pt x="34" y="33"/>
                    <a:pt x="34" y="34"/>
                    <a:pt x="33" y="34"/>
                  </a:cubicBezTo>
                  <a:cubicBezTo>
                    <a:pt x="21" y="34"/>
                    <a:pt x="21" y="34"/>
                    <a:pt x="21" y="34"/>
                  </a:cubicBezTo>
                  <a:cubicBezTo>
                    <a:pt x="20" y="34"/>
                    <a:pt x="20" y="33"/>
                    <a:pt x="20" y="32"/>
                  </a:cubicBezTo>
                  <a:cubicBezTo>
                    <a:pt x="20" y="30"/>
                    <a:pt x="20" y="30"/>
                    <a:pt x="20" y="30"/>
                  </a:cubicBezTo>
                  <a:cubicBezTo>
                    <a:pt x="20" y="29"/>
                    <a:pt x="20" y="29"/>
                    <a:pt x="21" y="29"/>
                  </a:cubicBezTo>
                  <a:cubicBezTo>
                    <a:pt x="30" y="29"/>
                    <a:pt x="30" y="29"/>
                    <a:pt x="30" y="29"/>
                  </a:cubicBezTo>
                  <a:cubicBezTo>
                    <a:pt x="30" y="15"/>
                    <a:pt x="30" y="15"/>
                    <a:pt x="30" y="15"/>
                  </a:cubicBezTo>
                  <a:cubicBezTo>
                    <a:pt x="30" y="15"/>
                    <a:pt x="30" y="14"/>
                    <a:pt x="31" y="14"/>
                  </a:cubicBezTo>
                  <a:cubicBezTo>
                    <a:pt x="33" y="14"/>
                    <a:pt x="33" y="14"/>
                    <a:pt x="33" y="14"/>
                  </a:cubicBezTo>
                  <a:cubicBezTo>
                    <a:pt x="34" y="14"/>
                    <a:pt x="34" y="15"/>
                    <a:pt x="34" y="15"/>
                  </a:cubicBezTo>
                  <a:lnTo>
                    <a:pt x="34" y="32"/>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sp>
        <p:nvSpPr>
          <p:cNvPr id="32" name="TextBox 31"/>
          <p:cNvSpPr txBox="1"/>
          <p:nvPr/>
        </p:nvSpPr>
        <p:spPr>
          <a:xfrm>
            <a:off x="53471" y="1671850"/>
            <a:ext cx="2808675" cy="953915"/>
          </a:xfrm>
          <a:prstGeom prst="rect">
            <a:avLst/>
          </a:prstGeom>
          <a:noFill/>
        </p:spPr>
        <p:txBody>
          <a:bodyPr wrap="square" rtlCol="0">
            <a:spAutoFit/>
          </a:bodyPr>
          <a:lstStyle/>
          <a:p>
            <a:r>
              <a:rPr lang="zh-CN" altLang="en-US" sz="1600" b="1" dirty="0">
                <a:solidFill>
                  <a:schemeClr val="bg1"/>
                </a:solidFill>
                <a:cs typeface="+mn-ea"/>
                <a:sym typeface="+mn-lt"/>
              </a:rPr>
              <a:t>添加内容</a:t>
            </a:r>
            <a:r>
              <a:rPr lang="zh-CN" altLang="en-US" sz="1600" b="1" dirty="0" smtClean="0">
                <a:solidFill>
                  <a:schemeClr val="bg1"/>
                </a:solidFill>
                <a:cs typeface="+mn-ea"/>
                <a:sym typeface="+mn-lt"/>
              </a:rPr>
              <a:t>文本</a:t>
            </a:r>
            <a:endParaRPr lang="en-US" altLang="zh-CN" sz="1600" b="1" dirty="0" smtClean="0">
              <a:solidFill>
                <a:schemeClr val="bg1"/>
              </a:solidFill>
              <a:cs typeface="+mn-ea"/>
              <a:sym typeface="+mn-lt"/>
            </a:endParaRPr>
          </a:p>
          <a:p>
            <a:r>
              <a:rPr lang="en-US" sz="1333" dirty="0" smtClean="0">
                <a:solidFill>
                  <a:schemeClr val="bg1"/>
                </a:solidFill>
                <a:cs typeface="+mn-ea"/>
                <a:sym typeface="+mn-lt"/>
              </a:rPr>
              <a:t>There </a:t>
            </a:r>
            <a:r>
              <a:rPr lang="en-US" sz="1333" dirty="0">
                <a:solidFill>
                  <a:schemeClr val="bg1"/>
                </a:solidFill>
                <a:cs typeface="+mn-ea"/>
                <a:sym typeface="+mn-lt"/>
              </a:rPr>
              <a:t>are many variations of passages </a:t>
            </a:r>
            <a:br>
              <a:rPr lang="en-US" sz="1333" dirty="0">
                <a:solidFill>
                  <a:schemeClr val="bg1"/>
                </a:solidFill>
                <a:cs typeface="+mn-ea"/>
                <a:sym typeface="+mn-lt"/>
              </a:rPr>
            </a:br>
            <a:r>
              <a:rPr lang="en-US" sz="1333" dirty="0">
                <a:solidFill>
                  <a:schemeClr val="bg1"/>
                </a:solidFill>
                <a:cs typeface="+mn-ea"/>
                <a:sym typeface="+mn-lt"/>
              </a:rPr>
              <a:t>of lorem ipsum available</a:t>
            </a:r>
          </a:p>
        </p:txBody>
      </p:sp>
      <p:grpSp>
        <p:nvGrpSpPr>
          <p:cNvPr id="11" name="Group 99"/>
          <p:cNvGrpSpPr/>
          <p:nvPr/>
        </p:nvGrpSpPr>
        <p:grpSpPr>
          <a:xfrm>
            <a:off x="1587" y="2386725"/>
            <a:ext cx="4674627" cy="1337719"/>
            <a:chOff x="0" y="1790043"/>
            <a:chExt cx="3505970" cy="1003289"/>
          </a:xfrm>
        </p:grpSpPr>
        <p:sp>
          <p:nvSpPr>
            <p:cNvPr id="44" name="Rectangle 43"/>
            <p:cNvSpPr/>
            <p:nvPr/>
          </p:nvSpPr>
          <p:spPr bwMode="auto">
            <a:xfrm>
              <a:off x="0" y="2153252"/>
              <a:ext cx="2626891" cy="640080"/>
            </a:xfrm>
            <a:prstGeom prst="rect">
              <a:avLst/>
            </a:prstGeom>
            <a:solidFill>
              <a:schemeClr val="accent2"/>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43" name="Rectangle 42"/>
            <p:cNvSpPr/>
            <p:nvPr/>
          </p:nvSpPr>
          <p:spPr bwMode="auto">
            <a:xfrm>
              <a:off x="2778864" y="1790043"/>
              <a:ext cx="727106" cy="727107"/>
            </a:xfrm>
            <a:prstGeom prst="rect">
              <a:avLst/>
            </a:prstGeom>
            <a:solidFill>
              <a:schemeClr val="accent2"/>
            </a:solidFill>
            <a:ln w="9525">
              <a:noFill/>
              <a:round/>
              <a:headEnd/>
              <a:tailEnd/>
            </a:ln>
            <a:scene3d>
              <a:camera prst="isometricTopUp"/>
              <a:lightRig rig="threePt" dir="t"/>
            </a:scene3d>
            <a:sp3d extrusionH="787400"/>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sp>
        <p:nvSpPr>
          <p:cNvPr id="33" name="TextBox 32"/>
          <p:cNvSpPr txBox="1"/>
          <p:nvPr/>
        </p:nvSpPr>
        <p:spPr>
          <a:xfrm>
            <a:off x="647334" y="2886199"/>
            <a:ext cx="2808675" cy="953915"/>
          </a:xfrm>
          <a:prstGeom prst="rect">
            <a:avLst/>
          </a:prstGeom>
          <a:noFill/>
        </p:spPr>
        <p:txBody>
          <a:bodyPr wrap="square" rtlCol="0">
            <a:spAutoFit/>
          </a:bodyPr>
          <a:lstStyle/>
          <a:p>
            <a:r>
              <a:rPr lang="zh-CN" altLang="en-US" sz="1600" b="1" dirty="0">
                <a:solidFill>
                  <a:schemeClr val="bg1"/>
                </a:solidFill>
                <a:cs typeface="+mn-ea"/>
                <a:sym typeface="+mn-lt"/>
              </a:rPr>
              <a:t>添加内容</a:t>
            </a:r>
            <a:r>
              <a:rPr lang="zh-CN" altLang="en-US" sz="1600" b="1" dirty="0" smtClean="0">
                <a:solidFill>
                  <a:schemeClr val="bg1"/>
                </a:solidFill>
                <a:cs typeface="+mn-ea"/>
                <a:sym typeface="+mn-lt"/>
              </a:rPr>
              <a:t>文本</a:t>
            </a:r>
            <a:endParaRPr lang="en-US" altLang="zh-CN" sz="1600" b="1" dirty="0" smtClean="0">
              <a:solidFill>
                <a:schemeClr val="bg1"/>
              </a:solidFill>
              <a:cs typeface="+mn-ea"/>
              <a:sym typeface="+mn-lt"/>
            </a:endParaRPr>
          </a:p>
          <a:p>
            <a:r>
              <a:rPr lang="en-US" sz="1333" dirty="0" smtClean="0">
                <a:solidFill>
                  <a:schemeClr val="bg1"/>
                </a:solidFill>
                <a:cs typeface="+mn-ea"/>
                <a:sym typeface="+mn-lt"/>
              </a:rPr>
              <a:t>There </a:t>
            </a:r>
            <a:r>
              <a:rPr lang="en-US" sz="1333" dirty="0">
                <a:solidFill>
                  <a:schemeClr val="bg1"/>
                </a:solidFill>
                <a:cs typeface="+mn-ea"/>
                <a:sym typeface="+mn-lt"/>
              </a:rPr>
              <a:t>are many variations of passages </a:t>
            </a:r>
            <a:br>
              <a:rPr lang="en-US" sz="1333" dirty="0">
                <a:solidFill>
                  <a:schemeClr val="bg1"/>
                </a:solidFill>
                <a:cs typeface="+mn-ea"/>
                <a:sym typeface="+mn-lt"/>
              </a:rPr>
            </a:br>
            <a:r>
              <a:rPr lang="en-US" sz="1333" dirty="0">
                <a:solidFill>
                  <a:schemeClr val="bg1"/>
                </a:solidFill>
                <a:cs typeface="+mn-ea"/>
                <a:sym typeface="+mn-lt"/>
              </a:rPr>
              <a:t>of lorem ipsum available</a:t>
            </a:r>
          </a:p>
        </p:txBody>
      </p:sp>
      <p:sp>
        <p:nvSpPr>
          <p:cNvPr id="36" name="TextBox 35"/>
          <p:cNvSpPr txBox="1"/>
          <p:nvPr/>
        </p:nvSpPr>
        <p:spPr>
          <a:xfrm>
            <a:off x="1358512" y="4179113"/>
            <a:ext cx="2808675" cy="953915"/>
          </a:xfrm>
          <a:prstGeom prst="rect">
            <a:avLst/>
          </a:prstGeom>
          <a:noFill/>
        </p:spPr>
        <p:txBody>
          <a:bodyPr wrap="square" rtlCol="0">
            <a:spAutoFit/>
          </a:bodyPr>
          <a:lstStyle/>
          <a:p>
            <a:r>
              <a:rPr lang="zh-CN" altLang="en-US" sz="1600" b="1" dirty="0">
                <a:solidFill>
                  <a:schemeClr val="bg1"/>
                </a:solidFill>
                <a:cs typeface="+mn-ea"/>
                <a:sym typeface="+mn-lt"/>
              </a:rPr>
              <a:t>添加内容</a:t>
            </a:r>
            <a:r>
              <a:rPr lang="zh-CN" altLang="en-US" sz="1600" b="1" dirty="0" smtClean="0">
                <a:solidFill>
                  <a:schemeClr val="bg1"/>
                </a:solidFill>
                <a:cs typeface="+mn-ea"/>
                <a:sym typeface="+mn-lt"/>
              </a:rPr>
              <a:t>文本</a:t>
            </a:r>
            <a:endParaRPr lang="en-US" altLang="zh-CN" sz="1600" b="1" dirty="0" smtClean="0">
              <a:solidFill>
                <a:schemeClr val="bg1"/>
              </a:solidFill>
              <a:cs typeface="+mn-ea"/>
              <a:sym typeface="+mn-lt"/>
            </a:endParaRPr>
          </a:p>
          <a:p>
            <a:r>
              <a:rPr lang="en-US" sz="1333" dirty="0" smtClean="0">
                <a:solidFill>
                  <a:schemeClr val="bg1"/>
                </a:solidFill>
                <a:cs typeface="+mn-ea"/>
                <a:sym typeface="+mn-lt"/>
              </a:rPr>
              <a:t>There </a:t>
            </a:r>
            <a:r>
              <a:rPr lang="en-US" sz="1333" dirty="0">
                <a:solidFill>
                  <a:schemeClr val="bg1"/>
                </a:solidFill>
                <a:cs typeface="+mn-ea"/>
                <a:sym typeface="+mn-lt"/>
              </a:rPr>
              <a:t>are many variations of passages </a:t>
            </a:r>
            <a:br>
              <a:rPr lang="en-US" sz="1333" dirty="0">
                <a:solidFill>
                  <a:schemeClr val="bg1"/>
                </a:solidFill>
                <a:cs typeface="+mn-ea"/>
                <a:sym typeface="+mn-lt"/>
              </a:rPr>
            </a:br>
            <a:r>
              <a:rPr lang="en-US" sz="1333" dirty="0">
                <a:solidFill>
                  <a:schemeClr val="bg1"/>
                </a:solidFill>
                <a:cs typeface="+mn-ea"/>
                <a:sym typeface="+mn-lt"/>
              </a:rPr>
              <a:t>of lorem ipsum available</a:t>
            </a:r>
          </a:p>
        </p:txBody>
      </p:sp>
      <p:sp>
        <p:nvSpPr>
          <p:cNvPr id="37" name="TextBox 36"/>
          <p:cNvSpPr txBox="1"/>
          <p:nvPr/>
        </p:nvSpPr>
        <p:spPr>
          <a:xfrm>
            <a:off x="2069712" y="5424254"/>
            <a:ext cx="2808675" cy="953915"/>
          </a:xfrm>
          <a:prstGeom prst="rect">
            <a:avLst/>
          </a:prstGeom>
          <a:noFill/>
        </p:spPr>
        <p:txBody>
          <a:bodyPr wrap="square" rtlCol="0">
            <a:spAutoFit/>
          </a:bodyPr>
          <a:lstStyle/>
          <a:p>
            <a:r>
              <a:rPr lang="zh-CN" altLang="en-US" sz="1600" dirty="0" smtClean="0">
                <a:solidFill>
                  <a:schemeClr val="bg1"/>
                </a:solidFill>
                <a:cs typeface="+mn-ea"/>
                <a:sym typeface="+mn-lt"/>
              </a:rPr>
              <a:t>添加</a:t>
            </a:r>
            <a:r>
              <a:rPr lang="zh-CN" altLang="en-US" sz="1600" dirty="0">
                <a:solidFill>
                  <a:schemeClr val="bg1"/>
                </a:solidFill>
                <a:cs typeface="+mn-ea"/>
                <a:sym typeface="+mn-lt"/>
              </a:rPr>
              <a:t>内容</a:t>
            </a:r>
            <a:r>
              <a:rPr lang="zh-CN" altLang="en-US" sz="1600" dirty="0" smtClean="0">
                <a:solidFill>
                  <a:schemeClr val="bg1"/>
                </a:solidFill>
                <a:cs typeface="+mn-ea"/>
                <a:sym typeface="+mn-lt"/>
              </a:rPr>
              <a:t>文本</a:t>
            </a:r>
            <a:endParaRPr lang="en-US" altLang="zh-CN" sz="1600" dirty="0" smtClean="0">
              <a:solidFill>
                <a:schemeClr val="bg1"/>
              </a:solidFill>
              <a:cs typeface="+mn-ea"/>
              <a:sym typeface="+mn-lt"/>
            </a:endParaRPr>
          </a:p>
          <a:p>
            <a:r>
              <a:rPr lang="en-US" sz="1333" dirty="0" smtClean="0">
                <a:solidFill>
                  <a:schemeClr val="bg1"/>
                </a:solidFill>
                <a:cs typeface="+mn-ea"/>
                <a:sym typeface="+mn-lt"/>
              </a:rPr>
              <a:t>There </a:t>
            </a:r>
            <a:r>
              <a:rPr lang="en-US" sz="1333" dirty="0">
                <a:solidFill>
                  <a:schemeClr val="bg1"/>
                </a:solidFill>
                <a:cs typeface="+mn-ea"/>
                <a:sym typeface="+mn-lt"/>
              </a:rPr>
              <a:t>are many variations of passages </a:t>
            </a:r>
            <a:br>
              <a:rPr lang="en-US" sz="1333" dirty="0">
                <a:solidFill>
                  <a:schemeClr val="bg1"/>
                </a:solidFill>
                <a:cs typeface="+mn-ea"/>
                <a:sym typeface="+mn-lt"/>
              </a:rPr>
            </a:br>
            <a:r>
              <a:rPr lang="en-US" sz="1333" dirty="0">
                <a:solidFill>
                  <a:schemeClr val="bg1"/>
                </a:solidFill>
                <a:cs typeface="+mn-ea"/>
                <a:sym typeface="+mn-lt"/>
              </a:rPr>
              <a:t>of lorem ipsum available</a:t>
            </a:r>
          </a:p>
        </p:txBody>
      </p:sp>
      <p:grpSp>
        <p:nvGrpSpPr>
          <p:cNvPr id="12" name="Group 134"/>
          <p:cNvGrpSpPr/>
          <p:nvPr/>
        </p:nvGrpSpPr>
        <p:grpSpPr>
          <a:xfrm>
            <a:off x="3071776" y="820755"/>
            <a:ext cx="864665" cy="865389"/>
            <a:chOff x="3287425" y="1417883"/>
            <a:chExt cx="648499" cy="649042"/>
          </a:xfrm>
        </p:grpSpPr>
        <p:sp>
          <p:nvSpPr>
            <p:cNvPr id="85" name="Oval 84"/>
            <p:cNvSpPr>
              <a:spLocks noChangeAspect="1"/>
            </p:cNvSpPr>
            <p:nvPr/>
          </p:nvSpPr>
          <p:spPr>
            <a:xfrm>
              <a:off x="3287425" y="1417883"/>
              <a:ext cx="648499" cy="649042"/>
            </a:xfrm>
            <a:prstGeom prst="ellipse">
              <a:avLst/>
            </a:prstGeom>
            <a:solidFill>
              <a:schemeClr val="accent1">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86" name="Oval 85"/>
            <p:cNvSpPr>
              <a:spLocks noChangeAspect="1"/>
            </p:cNvSpPr>
            <p:nvPr/>
          </p:nvSpPr>
          <p:spPr>
            <a:xfrm>
              <a:off x="3362252" y="1492773"/>
              <a:ext cx="498845" cy="499263"/>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cs typeface="+mn-ea"/>
                  <a:sym typeface="+mn-lt"/>
                </a:rPr>
                <a:t>01</a:t>
              </a:r>
              <a:endParaRPr lang="en-US" sz="133" b="1" dirty="0">
                <a:solidFill>
                  <a:schemeClr val="bg1"/>
                </a:solidFill>
                <a:cs typeface="+mn-ea"/>
                <a:sym typeface="+mn-lt"/>
              </a:endParaRPr>
            </a:p>
          </p:txBody>
        </p:sp>
      </p:grpSp>
      <p:grpSp>
        <p:nvGrpSpPr>
          <p:cNvPr id="17" name="Group 129"/>
          <p:cNvGrpSpPr/>
          <p:nvPr/>
        </p:nvGrpSpPr>
        <p:grpSpPr>
          <a:xfrm>
            <a:off x="3770129" y="2083648"/>
            <a:ext cx="864665" cy="865389"/>
            <a:chOff x="2779491" y="2517212"/>
            <a:chExt cx="648499" cy="649042"/>
          </a:xfrm>
        </p:grpSpPr>
        <p:sp>
          <p:nvSpPr>
            <p:cNvPr id="88" name="Oval 87"/>
            <p:cNvSpPr>
              <a:spLocks noChangeAspect="1"/>
            </p:cNvSpPr>
            <p:nvPr/>
          </p:nvSpPr>
          <p:spPr>
            <a:xfrm>
              <a:off x="2779491" y="2517212"/>
              <a:ext cx="648499" cy="649042"/>
            </a:xfrm>
            <a:prstGeom prst="ellipse">
              <a:avLst/>
            </a:prstGeom>
            <a:solidFill>
              <a:schemeClr val="accent2">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89" name="Oval 88"/>
            <p:cNvSpPr>
              <a:spLocks noChangeAspect="1"/>
            </p:cNvSpPr>
            <p:nvPr/>
          </p:nvSpPr>
          <p:spPr>
            <a:xfrm>
              <a:off x="2854318" y="2592102"/>
              <a:ext cx="498845" cy="499263"/>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cs typeface="+mn-ea"/>
                  <a:sym typeface="+mn-lt"/>
                </a:rPr>
                <a:t>02</a:t>
              </a:r>
              <a:endParaRPr lang="en-US" sz="1600" b="1" dirty="0">
                <a:cs typeface="+mn-ea"/>
                <a:sym typeface="+mn-lt"/>
              </a:endParaRPr>
            </a:p>
          </p:txBody>
        </p:sp>
      </p:grpSp>
      <p:grpSp>
        <p:nvGrpSpPr>
          <p:cNvPr id="20" name="Group 130"/>
          <p:cNvGrpSpPr/>
          <p:nvPr/>
        </p:nvGrpSpPr>
        <p:grpSpPr>
          <a:xfrm>
            <a:off x="4509903" y="3346542"/>
            <a:ext cx="864665" cy="865389"/>
            <a:chOff x="3287425" y="3613920"/>
            <a:chExt cx="648499" cy="649042"/>
          </a:xfrm>
        </p:grpSpPr>
        <p:sp>
          <p:nvSpPr>
            <p:cNvPr id="91" name="Oval 90"/>
            <p:cNvSpPr>
              <a:spLocks noChangeAspect="1"/>
            </p:cNvSpPr>
            <p:nvPr/>
          </p:nvSpPr>
          <p:spPr>
            <a:xfrm>
              <a:off x="3287425" y="3613920"/>
              <a:ext cx="648499" cy="649042"/>
            </a:xfrm>
            <a:prstGeom prst="ellipse">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92" name="Oval 91"/>
            <p:cNvSpPr>
              <a:spLocks noChangeAspect="1"/>
            </p:cNvSpPr>
            <p:nvPr/>
          </p:nvSpPr>
          <p:spPr>
            <a:xfrm>
              <a:off x="3362252" y="3688810"/>
              <a:ext cx="498845" cy="499263"/>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cs typeface="+mn-ea"/>
                  <a:sym typeface="+mn-lt"/>
                </a:rPr>
                <a:t>03</a:t>
              </a:r>
              <a:endParaRPr lang="en-US" sz="1600" b="1" dirty="0">
                <a:cs typeface="+mn-ea"/>
                <a:sym typeface="+mn-lt"/>
              </a:endParaRPr>
            </a:p>
          </p:txBody>
        </p:sp>
      </p:grpSp>
      <p:grpSp>
        <p:nvGrpSpPr>
          <p:cNvPr id="25" name="Group 133"/>
          <p:cNvGrpSpPr/>
          <p:nvPr/>
        </p:nvGrpSpPr>
        <p:grpSpPr>
          <a:xfrm>
            <a:off x="5205449" y="4609434"/>
            <a:ext cx="864665" cy="865389"/>
            <a:chOff x="5249342" y="1406453"/>
            <a:chExt cx="648499" cy="649042"/>
          </a:xfrm>
        </p:grpSpPr>
        <p:sp>
          <p:nvSpPr>
            <p:cNvPr id="94" name="Oval 93"/>
            <p:cNvSpPr>
              <a:spLocks noChangeAspect="1"/>
            </p:cNvSpPr>
            <p:nvPr/>
          </p:nvSpPr>
          <p:spPr>
            <a:xfrm>
              <a:off x="5249342" y="1406453"/>
              <a:ext cx="648499" cy="649042"/>
            </a:xfrm>
            <a:prstGeom prst="ellipse">
              <a:avLst/>
            </a:pr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b="1" dirty="0">
                <a:solidFill>
                  <a:schemeClr val="bg1"/>
                </a:solidFill>
                <a:cs typeface="+mn-ea"/>
                <a:sym typeface="+mn-lt"/>
              </a:endParaRPr>
            </a:p>
          </p:txBody>
        </p:sp>
        <p:sp>
          <p:nvSpPr>
            <p:cNvPr id="95" name="Oval 94"/>
            <p:cNvSpPr>
              <a:spLocks noChangeAspect="1"/>
            </p:cNvSpPr>
            <p:nvPr/>
          </p:nvSpPr>
          <p:spPr>
            <a:xfrm>
              <a:off x="5324169" y="1481343"/>
              <a:ext cx="498845" cy="499263"/>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cs typeface="+mn-ea"/>
                  <a:sym typeface="+mn-lt"/>
                </a:rPr>
                <a:t>04</a:t>
              </a:r>
              <a:endParaRPr lang="en-US" sz="1600" b="1" dirty="0">
                <a:cs typeface="+mn-ea"/>
                <a:sym typeface="+mn-lt"/>
              </a:endParaRPr>
            </a:p>
          </p:txBody>
        </p:sp>
      </p:grpSp>
      <p:sp>
        <p:nvSpPr>
          <p:cNvPr id="49" name="文本框 48"/>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352659503"/>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0"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left)">
                                      <p:cBhvr>
                                        <p:cTn id="18" dur="500"/>
                                        <p:tgtEl>
                                          <p:spTgt spid="32"/>
                                        </p:tgtEl>
                                      </p:cBhvr>
                                    </p:animEffect>
                                  </p:childTnLst>
                                </p:cTn>
                              </p:par>
                            </p:childTnLst>
                          </p:cTn>
                        </p:par>
                        <p:par>
                          <p:cTn id="19" fill="hold">
                            <p:stCondLst>
                              <p:cond delay="1500"/>
                            </p:stCondLst>
                            <p:childTnLst>
                              <p:par>
                                <p:cTn id="20" presetID="2" presetClass="entr" presetSubtype="8" accel="50000" decel="50000"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0-#ppt_w/2"/>
                                          </p:val>
                                        </p:tav>
                                        <p:tav tm="100000">
                                          <p:val>
                                            <p:strVal val="#ppt_x"/>
                                          </p:val>
                                        </p:tav>
                                      </p:tavLst>
                                    </p:anim>
                                    <p:anim calcmode="lin" valueType="num">
                                      <p:cBhvr additive="base">
                                        <p:cTn id="23" dur="500" fill="hold"/>
                                        <p:tgtEl>
                                          <p:spTgt spid="11"/>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53" presetClass="entr" presetSubtype="0" fill="hold" nodeType="after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p:cTn id="27" dur="500" fill="hold"/>
                                        <p:tgtEl>
                                          <p:spTgt spid="17"/>
                                        </p:tgtEl>
                                        <p:attrNameLst>
                                          <p:attrName>ppt_w</p:attrName>
                                        </p:attrNameLst>
                                      </p:cBhvr>
                                      <p:tavLst>
                                        <p:tav tm="0">
                                          <p:val>
                                            <p:fltVal val="0"/>
                                          </p:val>
                                        </p:tav>
                                        <p:tav tm="100000">
                                          <p:val>
                                            <p:strVal val="#ppt_w"/>
                                          </p:val>
                                        </p:tav>
                                      </p:tavLst>
                                    </p:anim>
                                    <p:anim calcmode="lin" valueType="num">
                                      <p:cBhvr>
                                        <p:cTn id="28" dur="500" fill="hold"/>
                                        <p:tgtEl>
                                          <p:spTgt spid="17"/>
                                        </p:tgtEl>
                                        <p:attrNameLst>
                                          <p:attrName>ppt_h</p:attrName>
                                        </p:attrNameLst>
                                      </p:cBhvr>
                                      <p:tavLst>
                                        <p:tav tm="0">
                                          <p:val>
                                            <p:fltVal val="0"/>
                                          </p:val>
                                        </p:tav>
                                        <p:tav tm="100000">
                                          <p:val>
                                            <p:strVal val="#ppt_h"/>
                                          </p:val>
                                        </p:tav>
                                      </p:tavLst>
                                    </p:anim>
                                    <p:animEffect transition="in" filter="fade">
                                      <p:cBhvr>
                                        <p:cTn id="29" dur="500"/>
                                        <p:tgtEl>
                                          <p:spTgt spid="17"/>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33"/>
                                        </p:tgtEl>
                                        <p:attrNameLst>
                                          <p:attrName>style.visibility</p:attrName>
                                        </p:attrNameLst>
                                      </p:cBhvr>
                                      <p:to>
                                        <p:strVal val="visible"/>
                                      </p:to>
                                    </p:set>
                                    <p:animEffect transition="in" filter="wipe(left)">
                                      <p:cBhvr>
                                        <p:cTn id="33" dur="500"/>
                                        <p:tgtEl>
                                          <p:spTgt spid="33"/>
                                        </p:tgtEl>
                                      </p:cBhvr>
                                    </p:animEffect>
                                  </p:childTnLst>
                                </p:cTn>
                              </p:par>
                            </p:childTnLst>
                          </p:cTn>
                        </p:par>
                        <p:par>
                          <p:cTn id="34" fill="hold">
                            <p:stCondLst>
                              <p:cond delay="3000"/>
                            </p:stCondLst>
                            <p:childTnLst>
                              <p:par>
                                <p:cTn id="35" presetID="2" presetClass="entr" presetSubtype="8" accel="50000" decel="50000" fill="hold" nodeType="afterEffect">
                                  <p:stCondLst>
                                    <p:cond delay="0"/>
                                  </p:stCondLst>
                                  <p:childTnLst>
                                    <p:set>
                                      <p:cBhvr>
                                        <p:cTn id="36" dur="1" fill="hold">
                                          <p:stCondLst>
                                            <p:cond delay="0"/>
                                          </p:stCondLst>
                                        </p:cTn>
                                        <p:tgtEl>
                                          <p:spTgt spid="3"/>
                                        </p:tgtEl>
                                        <p:attrNameLst>
                                          <p:attrName>style.visibility</p:attrName>
                                        </p:attrNameLst>
                                      </p:cBhvr>
                                      <p:to>
                                        <p:strVal val="visible"/>
                                      </p:to>
                                    </p:set>
                                    <p:anim calcmode="lin" valueType="num">
                                      <p:cBhvr additive="base">
                                        <p:cTn id="37" dur="500" fill="hold"/>
                                        <p:tgtEl>
                                          <p:spTgt spid="3"/>
                                        </p:tgtEl>
                                        <p:attrNameLst>
                                          <p:attrName>ppt_x</p:attrName>
                                        </p:attrNameLst>
                                      </p:cBhvr>
                                      <p:tavLst>
                                        <p:tav tm="0">
                                          <p:val>
                                            <p:strVal val="0-#ppt_w/2"/>
                                          </p:val>
                                        </p:tav>
                                        <p:tav tm="100000">
                                          <p:val>
                                            <p:strVal val="#ppt_x"/>
                                          </p:val>
                                        </p:tav>
                                      </p:tavLst>
                                    </p:anim>
                                    <p:anim calcmode="lin" valueType="num">
                                      <p:cBhvr additive="base">
                                        <p:cTn id="38" dur="500" fill="hold"/>
                                        <p:tgtEl>
                                          <p:spTgt spid="3"/>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53" presetClass="entr" presetSubtype="0" fill="hold" nodeType="after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p:cTn id="42" dur="500" fill="hold"/>
                                        <p:tgtEl>
                                          <p:spTgt spid="20"/>
                                        </p:tgtEl>
                                        <p:attrNameLst>
                                          <p:attrName>ppt_w</p:attrName>
                                        </p:attrNameLst>
                                      </p:cBhvr>
                                      <p:tavLst>
                                        <p:tav tm="0">
                                          <p:val>
                                            <p:fltVal val="0"/>
                                          </p:val>
                                        </p:tav>
                                        <p:tav tm="100000">
                                          <p:val>
                                            <p:strVal val="#ppt_w"/>
                                          </p:val>
                                        </p:tav>
                                      </p:tavLst>
                                    </p:anim>
                                    <p:anim calcmode="lin" valueType="num">
                                      <p:cBhvr>
                                        <p:cTn id="43" dur="500" fill="hold"/>
                                        <p:tgtEl>
                                          <p:spTgt spid="20"/>
                                        </p:tgtEl>
                                        <p:attrNameLst>
                                          <p:attrName>ppt_h</p:attrName>
                                        </p:attrNameLst>
                                      </p:cBhvr>
                                      <p:tavLst>
                                        <p:tav tm="0">
                                          <p:val>
                                            <p:fltVal val="0"/>
                                          </p:val>
                                        </p:tav>
                                        <p:tav tm="100000">
                                          <p:val>
                                            <p:strVal val="#ppt_h"/>
                                          </p:val>
                                        </p:tav>
                                      </p:tavLst>
                                    </p:anim>
                                    <p:animEffect transition="in" filter="fade">
                                      <p:cBhvr>
                                        <p:cTn id="44" dur="500"/>
                                        <p:tgtEl>
                                          <p:spTgt spid="20"/>
                                        </p:tgtEl>
                                      </p:cBhvr>
                                    </p:animEffect>
                                  </p:childTnLst>
                                </p:cTn>
                              </p:par>
                            </p:childTnLst>
                          </p:cTn>
                        </p:par>
                        <p:par>
                          <p:cTn id="45" fill="hold">
                            <p:stCondLst>
                              <p:cond delay="4000"/>
                            </p:stCondLst>
                            <p:childTnLst>
                              <p:par>
                                <p:cTn id="46" presetID="22" presetClass="entr" presetSubtype="8" fill="hold" grpId="0" nodeType="after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wipe(left)">
                                      <p:cBhvr>
                                        <p:cTn id="48" dur="500"/>
                                        <p:tgtEl>
                                          <p:spTgt spid="36"/>
                                        </p:tgtEl>
                                      </p:cBhvr>
                                    </p:animEffect>
                                  </p:childTnLst>
                                </p:cTn>
                              </p:par>
                            </p:childTnLst>
                          </p:cTn>
                        </p:par>
                        <p:par>
                          <p:cTn id="49" fill="hold">
                            <p:stCondLst>
                              <p:cond delay="4500"/>
                            </p:stCondLst>
                            <p:childTnLst>
                              <p:par>
                                <p:cTn id="50" presetID="2" presetClass="entr" presetSubtype="8" accel="50000" decel="50000" fill="hold" nodeType="afterEffect">
                                  <p:stCondLst>
                                    <p:cond delay="0"/>
                                  </p:stCondLst>
                                  <p:childTnLst>
                                    <p:set>
                                      <p:cBhvr>
                                        <p:cTn id="51" dur="1" fill="hold">
                                          <p:stCondLst>
                                            <p:cond delay="0"/>
                                          </p:stCondLst>
                                        </p:cTn>
                                        <p:tgtEl>
                                          <p:spTgt spid="4"/>
                                        </p:tgtEl>
                                        <p:attrNameLst>
                                          <p:attrName>style.visibility</p:attrName>
                                        </p:attrNameLst>
                                      </p:cBhvr>
                                      <p:to>
                                        <p:strVal val="visible"/>
                                      </p:to>
                                    </p:set>
                                    <p:anim calcmode="lin" valueType="num">
                                      <p:cBhvr additive="base">
                                        <p:cTn id="52" dur="500" fill="hold"/>
                                        <p:tgtEl>
                                          <p:spTgt spid="4"/>
                                        </p:tgtEl>
                                        <p:attrNameLst>
                                          <p:attrName>ppt_x</p:attrName>
                                        </p:attrNameLst>
                                      </p:cBhvr>
                                      <p:tavLst>
                                        <p:tav tm="0">
                                          <p:val>
                                            <p:strVal val="0-#ppt_w/2"/>
                                          </p:val>
                                        </p:tav>
                                        <p:tav tm="100000">
                                          <p:val>
                                            <p:strVal val="#ppt_x"/>
                                          </p:val>
                                        </p:tav>
                                      </p:tavLst>
                                    </p:anim>
                                    <p:anim calcmode="lin" valueType="num">
                                      <p:cBhvr additive="base">
                                        <p:cTn id="53" dur="500" fill="hold"/>
                                        <p:tgtEl>
                                          <p:spTgt spid="4"/>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53" presetClass="entr" presetSubtype="0" fill="hold" nodeType="after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p:cTn id="57" dur="500" fill="hold"/>
                                        <p:tgtEl>
                                          <p:spTgt spid="25"/>
                                        </p:tgtEl>
                                        <p:attrNameLst>
                                          <p:attrName>ppt_w</p:attrName>
                                        </p:attrNameLst>
                                      </p:cBhvr>
                                      <p:tavLst>
                                        <p:tav tm="0">
                                          <p:val>
                                            <p:fltVal val="0"/>
                                          </p:val>
                                        </p:tav>
                                        <p:tav tm="100000">
                                          <p:val>
                                            <p:strVal val="#ppt_w"/>
                                          </p:val>
                                        </p:tav>
                                      </p:tavLst>
                                    </p:anim>
                                    <p:anim calcmode="lin" valueType="num">
                                      <p:cBhvr>
                                        <p:cTn id="58" dur="500" fill="hold"/>
                                        <p:tgtEl>
                                          <p:spTgt spid="25"/>
                                        </p:tgtEl>
                                        <p:attrNameLst>
                                          <p:attrName>ppt_h</p:attrName>
                                        </p:attrNameLst>
                                      </p:cBhvr>
                                      <p:tavLst>
                                        <p:tav tm="0">
                                          <p:val>
                                            <p:fltVal val="0"/>
                                          </p:val>
                                        </p:tav>
                                        <p:tav tm="100000">
                                          <p:val>
                                            <p:strVal val="#ppt_h"/>
                                          </p:val>
                                        </p:tav>
                                      </p:tavLst>
                                    </p:anim>
                                    <p:animEffect transition="in" filter="fade">
                                      <p:cBhvr>
                                        <p:cTn id="59" dur="500"/>
                                        <p:tgtEl>
                                          <p:spTgt spid="25"/>
                                        </p:tgtEl>
                                      </p:cBhvr>
                                    </p:animEffect>
                                  </p:childTnLst>
                                </p:cTn>
                              </p:par>
                            </p:childTnLst>
                          </p:cTn>
                        </p:par>
                        <p:par>
                          <p:cTn id="60" fill="hold">
                            <p:stCondLst>
                              <p:cond delay="5500"/>
                            </p:stCondLst>
                            <p:childTnLst>
                              <p:par>
                                <p:cTn id="61" presetID="22" presetClass="entr" presetSubtype="8" fill="hold" grpId="0" nodeType="afterEffect">
                                  <p:stCondLst>
                                    <p:cond delay="0"/>
                                  </p:stCondLst>
                                  <p:childTnLst>
                                    <p:set>
                                      <p:cBhvr>
                                        <p:cTn id="62" dur="1" fill="hold">
                                          <p:stCondLst>
                                            <p:cond delay="0"/>
                                          </p:stCondLst>
                                        </p:cTn>
                                        <p:tgtEl>
                                          <p:spTgt spid="37"/>
                                        </p:tgtEl>
                                        <p:attrNameLst>
                                          <p:attrName>style.visibility</p:attrName>
                                        </p:attrNameLst>
                                      </p:cBhvr>
                                      <p:to>
                                        <p:strVal val="visible"/>
                                      </p:to>
                                    </p:set>
                                    <p:animEffect transition="in" filter="wipe(left)">
                                      <p:cBhvr>
                                        <p:cTn id="63" dur="500"/>
                                        <p:tgtEl>
                                          <p:spTgt spid="37"/>
                                        </p:tgtEl>
                                      </p:cBhvr>
                                    </p:animEffect>
                                  </p:childTnLst>
                                </p:cTn>
                              </p:par>
                            </p:childTnLst>
                          </p:cTn>
                        </p:par>
                        <p:par>
                          <p:cTn id="64" fill="hold">
                            <p:stCondLst>
                              <p:cond delay="6000"/>
                            </p:stCondLst>
                            <p:childTnLst>
                              <p:par>
                                <p:cTn id="65" presetID="53" presetClass="entr" presetSubtype="0" fill="hold" nodeType="afterEffect">
                                  <p:stCondLst>
                                    <p:cond delay="0"/>
                                  </p:stCondLst>
                                  <p:childTnLst>
                                    <p:set>
                                      <p:cBhvr>
                                        <p:cTn id="66" dur="1" fill="hold">
                                          <p:stCondLst>
                                            <p:cond delay="0"/>
                                          </p:stCondLst>
                                        </p:cTn>
                                        <p:tgtEl>
                                          <p:spTgt spid="5"/>
                                        </p:tgtEl>
                                        <p:attrNameLst>
                                          <p:attrName>style.visibility</p:attrName>
                                        </p:attrNameLst>
                                      </p:cBhvr>
                                      <p:to>
                                        <p:strVal val="visible"/>
                                      </p:to>
                                    </p:set>
                                    <p:anim calcmode="lin" valueType="num">
                                      <p:cBhvr>
                                        <p:cTn id="67" dur="500" fill="hold"/>
                                        <p:tgtEl>
                                          <p:spTgt spid="5"/>
                                        </p:tgtEl>
                                        <p:attrNameLst>
                                          <p:attrName>ppt_w</p:attrName>
                                        </p:attrNameLst>
                                      </p:cBhvr>
                                      <p:tavLst>
                                        <p:tav tm="0">
                                          <p:val>
                                            <p:fltVal val="0"/>
                                          </p:val>
                                        </p:tav>
                                        <p:tav tm="100000">
                                          <p:val>
                                            <p:strVal val="#ppt_w"/>
                                          </p:val>
                                        </p:tav>
                                      </p:tavLst>
                                    </p:anim>
                                    <p:anim calcmode="lin" valueType="num">
                                      <p:cBhvr>
                                        <p:cTn id="68" dur="500" fill="hold"/>
                                        <p:tgtEl>
                                          <p:spTgt spid="5"/>
                                        </p:tgtEl>
                                        <p:attrNameLst>
                                          <p:attrName>ppt_h</p:attrName>
                                        </p:attrNameLst>
                                      </p:cBhvr>
                                      <p:tavLst>
                                        <p:tav tm="0">
                                          <p:val>
                                            <p:fltVal val="0"/>
                                          </p:val>
                                        </p:tav>
                                        <p:tav tm="100000">
                                          <p:val>
                                            <p:strVal val="#ppt_h"/>
                                          </p:val>
                                        </p:tav>
                                      </p:tavLst>
                                    </p:anim>
                                    <p:animEffect transition="in" filter="fade">
                                      <p:cBhvr>
                                        <p:cTn id="69" dur="500"/>
                                        <p:tgtEl>
                                          <p:spTgt spid="5"/>
                                        </p:tgtEl>
                                      </p:cBhvr>
                                    </p:animEffect>
                                  </p:childTnLst>
                                </p:cTn>
                              </p:par>
                              <p:par>
                                <p:cTn id="70" presetID="2" presetClass="entr" presetSubtype="2" accel="50000" decel="50000" fill="hold" grpId="0" nodeType="withEffect">
                                  <p:stCondLst>
                                    <p:cond delay="0"/>
                                  </p:stCondLst>
                                  <p:childTnLst>
                                    <p:set>
                                      <p:cBhvr>
                                        <p:cTn id="71" dur="1" fill="hold">
                                          <p:stCondLst>
                                            <p:cond delay="0"/>
                                          </p:stCondLst>
                                        </p:cTn>
                                        <p:tgtEl>
                                          <p:spTgt spid="13"/>
                                        </p:tgtEl>
                                        <p:attrNameLst>
                                          <p:attrName>style.visibility</p:attrName>
                                        </p:attrNameLst>
                                      </p:cBhvr>
                                      <p:to>
                                        <p:strVal val="visible"/>
                                      </p:to>
                                    </p:set>
                                    <p:anim calcmode="lin" valueType="num">
                                      <p:cBhvr additive="base">
                                        <p:cTn id="72" dur="500" fill="hold"/>
                                        <p:tgtEl>
                                          <p:spTgt spid="13"/>
                                        </p:tgtEl>
                                        <p:attrNameLst>
                                          <p:attrName>ppt_x</p:attrName>
                                        </p:attrNameLst>
                                      </p:cBhvr>
                                      <p:tavLst>
                                        <p:tav tm="0">
                                          <p:val>
                                            <p:strVal val="1+#ppt_w/2"/>
                                          </p:val>
                                        </p:tav>
                                        <p:tav tm="100000">
                                          <p:val>
                                            <p:strVal val="#ppt_x"/>
                                          </p:val>
                                        </p:tav>
                                      </p:tavLst>
                                    </p:anim>
                                    <p:anim calcmode="lin" valueType="num">
                                      <p:cBhvr additive="base">
                                        <p:cTn id="73" dur="500" fill="hold"/>
                                        <p:tgtEl>
                                          <p:spTgt spid="13"/>
                                        </p:tgtEl>
                                        <p:attrNameLst>
                                          <p:attrName>ppt_y</p:attrName>
                                        </p:attrNameLst>
                                      </p:cBhvr>
                                      <p:tavLst>
                                        <p:tav tm="0">
                                          <p:val>
                                            <p:strVal val="#ppt_y"/>
                                          </p:val>
                                        </p:tav>
                                        <p:tav tm="100000">
                                          <p:val>
                                            <p:strVal val="#ppt_y"/>
                                          </p:val>
                                        </p:tav>
                                      </p:tavLst>
                                    </p:anim>
                                  </p:childTnLst>
                                </p:cTn>
                              </p:par>
                            </p:childTnLst>
                          </p:cTn>
                        </p:par>
                        <p:par>
                          <p:cTn id="74" fill="hold">
                            <p:stCondLst>
                              <p:cond delay="6500"/>
                            </p:stCondLst>
                            <p:childTnLst>
                              <p:par>
                                <p:cTn id="75" presetID="53" presetClass="entr" presetSubtype="0" fill="hold" nodeType="afterEffect">
                                  <p:stCondLst>
                                    <p:cond delay="0"/>
                                  </p:stCondLst>
                                  <p:childTnLst>
                                    <p:set>
                                      <p:cBhvr>
                                        <p:cTn id="76" dur="1" fill="hold">
                                          <p:stCondLst>
                                            <p:cond delay="0"/>
                                          </p:stCondLst>
                                        </p:cTn>
                                        <p:tgtEl>
                                          <p:spTgt spid="6"/>
                                        </p:tgtEl>
                                        <p:attrNameLst>
                                          <p:attrName>style.visibility</p:attrName>
                                        </p:attrNameLst>
                                      </p:cBhvr>
                                      <p:to>
                                        <p:strVal val="visible"/>
                                      </p:to>
                                    </p:set>
                                    <p:anim calcmode="lin" valueType="num">
                                      <p:cBhvr>
                                        <p:cTn id="77" dur="500" fill="hold"/>
                                        <p:tgtEl>
                                          <p:spTgt spid="6"/>
                                        </p:tgtEl>
                                        <p:attrNameLst>
                                          <p:attrName>ppt_w</p:attrName>
                                        </p:attrNameLst>
                                      </p:cBhvr>
                                      <p:tavLst>
                                        <p:tav tm="0">
                                          <p:val>
                                            <p:fltVal val="0"/>
                                          </p:val>
                                        </p:tav>
                                        <p:tav tm="100000">
                                          <p:val>
                                            <p:strVal val="#ppt_w"/>
                                          </p:val>
                                        </p:tav>
                                      </p:tavLst>
                                    </p:anim>
                                    <p:anim calcmode="lin" valueType="num">
                                      <p:cBhvr>
                                        <p:cTn id="78" dur="500" fill="hold"/>
                                        <p:tgtEl>
                                          <p:spTgt spid="6"/>
                                        </p:tgtEl>
                                        <p:attrNameLst>
                                          <p:attrName>ppt_h</p:attrName>
                                        </p:attrNameLst>
                                      </p:cBhvr>
                                      <p:tavLst>
                                        <p:tav tm="0">
                                          <p:val>
                                            <p:fltVal val="0"/>
                                          </p:val>
                                        </p:tav>
                                        <p:tav tm="100000">
                                          <p:val>
                                            <p:strVal val="#ppt_h"/>
                                          </p:val>
                                        </p:tav>
                                      </p:tavLst>
                                    </p:anim>
                                    <p:animEffect transition="in" filter="fade">
                                      <p:cBhvr>
                                        <p:cTn id="79" dur="500"/>
                                        <p:tgtEl>
                                          <p:spTgt spid="6"/>
                                        </p:tgtEl>
                                      </p:cBhvr>
                                    </p:animEffect>
                                  </p:childTnLst>
                                </p:cTn>
                              </p:par>
                              <p:par>
                                <p:cTn id="80" presetID="2" presetClass="entr" presetSubtype="2" accel="50000" decel="50000" fill="hold" grpId="0" nodeType="withEffect">
                                  <p:stCondLst>
                                    <p:cond delay="0"/>
                                  </p:stCondLst>
                                  <p:childTnLst>
                                    <p:set>
                                      <p:cBhvr>
                                        <p:cTn id="81" dur="1" fill="hold">
                                          <p:stCondLst>
                                            <p:cond delay="0"/>
                                          </p:stCondLst>
                                        </p:cTn>
                                        <p:tgtEl>
                                          <p:spTgt spid="14"/>
                                        </p:tgtEl>
                                        <p:attrNameLst>
                                          <p:attrName>style.visibility</p:attrName>
                                        </p:attrNameLst>
                                      </p:cBhvr>
                                      <p:to>
                                        <p:strVal val="visible"/>
                                      </p:to>
                                    </p:set>
                                    <p:anim calcmode="lin" valueType="num">
                                      <p:cBhvr additive="base">
                                        <p:cTn id="82" dur="500" fill="hold"/>
                                        <p:tgtEl>
                                          <p:spTgt spid="14"/>
                                        </p:tgtEl>
                                        <p:attrNameLst>
                                          <p:attrName>ppt_x</p:attrName>
                                        </p:attrNameLst>
                                      </p:cBhvr>
                                      <p:tavLst>
                                        <p:tav tm="0">
                                          <p:val>
                                            <p:strVal val="1+#ppt_w/2"/>
                                          </p:val>
                                        </p:tav>
                                        <p:tav tm="100000">
                                          <p:val>
                                            <p:strVal val="#ppt_x"/>
                                          </p:val>
                                        </p:tav>
                                      </p:tavLst>
                                    </p:anim>
                                    <p:anim calcmode="lin" valueType="num">
                                      <p:cBhvr additive="base">
                                        <p:cTn id="83" dur="500" fill="hold"/>
                                        <p:tgtEl>
                                          <p:spTgt spid="14"/>
                                        </p:tgtEl>
                                        <p:attrNameLst>
                                          <p:attrName>ppt_y</p:attrName>
                                        </p:attrNameLst>
                                      </p:cBhvr>
                                      <p:tavLst>
                                        <p:tav tm="0">
                                          <p:val>
                                            <p:strVal val="#ppt_y"/>
                                          </p:val>
                                        </p:tav>
                                        <p:tav tm="100000">
                                          <p:val>
                                            <p:strVal val="#ppt_y"/>
                                          </p:val>
                                        </p:tav>
                                      </p:tavLst>
                                    </p:anim>
                                  </p:childTnLst>
                                </p:cTn>
                              </p:par>
                            </p:childTnLst>
                          </p:cTn>
                        </p:par>
                        <p:par>
                          <p:cTn id="84" fill="hold">
                            <p:stCondLst>
                              <p:cond delay="7000"/>
                            </p:stCondLst>
                            <p:childTnLst>
                              <p:par>
                                <p:cTn id="85" presetID="53" presetClass="entr" presetSubtype="0" fill="hold" nodeType="afterEffect">
                                  <p:stCondLst>
                                    <p:cond delay="0"/>
                                  </p:stCondLst>
                                  <p:childTnLst>
                                    <p:set>
                                      <p:cBhvr>
                                        <p:cTn id="86" dur="1" fill="hold">
                                          <p:stCondLst>
                                            <p:cond delay="0"/>
                                          </p:stCondLst>
                                        </p:cTn>
                                        <p:tgtEl>
                                          <p:spTgt spid="9"/>
                                        </p:tgtEl>
                                        <p:attrNameLst>
                                          <p:attrName>style.visibility</p:attrName>
                                        </p:attrNameLst>
                                      </p:cBhvr>
                                      <p:to>
                                        <p:strVal val="visible"/>
                                      </p:to>
                                    </p:set>
                                    <p:anim calcmode="lin" valueType="num">
                                      <p:cBhvr>
                                        <p:cTn id="87" dur="500" fill="hold"/>
                                        <p:tgtEl>
                                          <p:spTgt spid="9"/>
                                        </p:tgtEl>
                                        <p:attrNameLst>
                                          <p:attrName>ppt_w</p:attrName>
                                        </p:attrNameLst>
                                      </p:cBhvr>
                                      <p:tavLst>
                                        <p:tav tm="0">
                                          <p:val>
                                            <p:fltVal val="0"/>
                                          </p:val>
                                        </p:tav>
                                        <p:tav tm="100000">
                                          <p:val>
                                            <p:strVal val="#ppt_w"/>
                                          </p:val>
                                        </p:tav>
                                      </p:tavLst>
                                    </p:anim>
                                    <p:anim calcmode="lin" valueType="num">
                                      <p:cBhvr>
                                        <p:cTn id="88" dur="500" fill="hold"/>
                                        <p:tgtEl>
                                          <p:spTgt spid="9"/>
                                        </p:tgtEl>
                                        <p:attrNameLst>
                                          <p:attrName>ppt_h</p:attrName>
                                        </p:attrNameLst>
                                      </p:cBhvr>
                                      <p:tavLst>
                                        <p:tav tm="0">
                                          <p:val>
                                            <p:fltVal val="0"/>
                                          </p:val>
                                        </p:tav>
                                        <p:tav tm="100000">
                                          <p:val>
                                            <p:strVal val="#ppt_h"/>
                                          </p:val>
                                        </p:tav>
                                      </p:tavLst>
                                    </p:anim>
                                    <p:animEffect transition="in" filter="fade">
                                      <p:cBhvr>
                                        <p:cTn id="89" dur="500"/>
                                        <p:tgtEl>
                                          <p:spTgt spid="9"/>
                                        </p:tgtEl>
                                      </p:cBhvr>
                                    </p:animEffect>
                                  </p:childTnLst>
                                </p:cTn>
                              </p:par>
                              <p:par>
                                <p:cTn id="90" presetID="2" presetClass="entr" presetSubtype="2" accel="50000" decel="50000" fill="hold" grpId="0" nodeType="withEffect">
                                  <p:stCondLst>
                                    <p:cond delay="0"/>
                                  </p:stCondLst>
                                  <p:childTnLst>
                                    <p:set>
                                      <p:cBhvr>
                                        <p:cTn id="91" dur="1" fill="hold">
                                          <p:stCondLst>
                                            <p:cond delay="0"/>
                                          </p:stCondLst>
                                        </p:cTn>
                                        <p:tgtEl>
                                          <p:spTgt spid="15"/>
                                        </p:tgtEl>
                                        <p:attrNameLst>
                                          <p:attrName>style.visibility</p:attrName>
                                        </p:attrNameLst>
                                      </p:cBhvr>
                                      <p:to>
                                        <p:strVal val="visible"/>
                                      </p:to>
                                    </p:set>
                                    <p:anim calcmode="lin" valueType="num">
                                      <p:cBhvr additive="base">
                                        <p:cTn id="92" dur="500" fill="hold"/>
                                        <p:tgtEl>
                                          <p:spTgt spid="15"/>
                                        </p:tgtEl>
                                        <p:attrNameLst>
                                          <p:attrName>ppt_x</p:attrName>
                                        </p:attrNameLst>
                                      </p:cBhvr>
                                      <p:tavLst>
                                        <p:tav tm="0">
                                          <p:val>
                                            <p:strVal val="1+#ppt_w/2"/>
                                          </p:val>
                                        </p:tav>
                                        <p:tav tm="100000">
                                          <p:val>
                                            <p:strVal val="#ppt_x"/>
                                          </p:val>
                                        </p:tav>
                                      </p:tavLst>
                                    </p:anim>
                                    <p:anim calcmode="lin" valueType="num">
                                      <p:cBhvr additive="base">
                                        <p:cTn id="93" dur="500" fill="hold"/>
                                        <p:tgtEl>
                                          <p:spTgt spid="15"/>
                                        </p:tgtEl>
                                        <p:attrNameLst>
                                          <p:attrName>ppt_y</p:attrName>
                                        </p:attrNameLst>
                                      </p:cBhvr>
                                      <p:tavLst>
                                        <p:tav tm="0">
                                          <p:val>
                                            <p:strVal val="#ppt_y"/>
                                          </p:val>
                                        </p:tav>
                                        <p:tav tm="100000">
                                          <p:val>
                                            <p:strVal val="#ppt_y"/>
                                          </p:val>
                                        </p:tav>
                                      </p:tavLst>
                                    </p:anim>
                                  </p:childTnLst>
                                </p:cTn>
                              </p:par>
                            </p:childTnLst>
                          </p:cTn>
                        </p:par>
                        <p:par>
                          <p:cTn id="94" fill="hold">
                            <p:stCondLst>
                              <p:cond delay="7500"/>
                            </p:stCondLst>
                            <p:childTnLst>
                              <p:par>
                                <p:cTn id="95" presetID="53" presetClass="entr" presetSubtype="0" fill="hold" nodeType="afterEffect">
                                  <p:stCondLst>
                                    <p:cond delay="0"/>
                                  </p:stCondLst>
                                  <p:childTnLst>
                                    <p:set>
                                      <p:cBhvr>
                                        <p:cTn id="96" dur="1" fill="hold">
                                          <p:stCondLst>
                                            <p:cond delay="0"/>
                                          </p:stCondLst>
                                        </p:cTn>
                                        <p:tgtEl>
                                          <p:spTgt spid="10"/>
                                        </p:tgtEl>
                                        <p:attrNameLst>
                                          <p:attrName>style.visibility</p:attrName>
                                        </p:attrNameLst>
                                      </p:cBhvr>
                                      <p:to>
                                        <p:strVal val="visible"/>
                                      </p:to>
                                    </p:set>
                                    <p:anim calcmode="lin" valueType="num">
                                      <p:cBhvr>
                                        <p:cTn id="97" dur="500" fill="hold"/>
                                        <p:tgtEl>
                                          <p:spTgt spid="10"/>
                                        </p:tgtEl>
                                        <p:attrNameLst>
                                          <p:attrName>ppt_w</p:attrName>
                                        </p:attrNameLst>
                                      </p:cBhvr>
                                      <p:tavLst>
                                        <p:tav tm="0">
                                          <p:val>
                                            <p:fltVal val="0"/>
                                          </p:val>
                                        </p:tav>
                                        <p:tav tm="100000">
                                          <p:val>
                                            <p:strVal val="#ppt_w"/>
                                          </p:val>
                                        </p:tav>
                                      </p:tavLst>
                                    </p:anim>
                                    <p:anim calcmode="lin" valueType="num">
                                      <p:cBhvr>
                                        <p:cTn id="98" dur="500" fill="hold"/>
                                        <p:tgtEl>
                                          <p:spTgt spid="10"/>
                                        </p:tgtEl>
                                        <p:attrNameLst>
                                          <p:attrName>ppt_h</p:attrName>
                                        </p:attrNameLst>
                                      </p:cBhvr>
                                      <p:tavLst>
                                        <p:tav tm="0">
                                          <p:val>
                                            <p:fltVal val="0"/>
                                          </p:val>
                                        </p:tav>
                                        <p:tav tm="100000">
                                          <p:val>
                                            <p:strVal val="#ppt_h"/>
                                          </p:val>
                                        </p:tav>
                                      </p:tavLst>
                                    </p:anim>
                                    <p:animEffect transition="in" filter="fade">
                                      <p:cBhvr>
                                        <p:cTn id="99" dur="500"/>
                                        <p:tgtEl>
                                          <p:spTgt spid="10"/>
                                        </p:tgtEl>
                                      </p:cBhvr>
                                    </p:animEffect>
                                  </p:childTnLst>
                                </p:cTn>
                              </p:par>
                              <p:par>
                                <p:cTn id="100" presetID="2" presetClass="entr" presetSubtype="2" accel="50000" decel="50000" fill="hold" grpId="0" nodeType="withEffect">
                                  <p:stCondLst>
                                    <p:cond delay="0"/>
                                  </p:stCondLst>
                                  <p:childTnLst>
                                    <p:set>
                                      <p:cBhvr>
                                        <p:cTn id="101" dur="1" fill="hold">
                                          <p:stCondLst>
                                            <p:cond delay="0"/>
                                          </p:stCondLst>
                                        </p:cTn>
                                        <p:tgtEl>
                                          <p:spTgt spid="16"/>
                                        </p:tgtEl>
                                        <p:attrNameLst>
                                          <p:attrName>style.visibility</p:attrName>
                                        </p:attrNameLst>
                                      </p:cBhvr>
                                      <p:to>
                                        <p:strVal val="visible"/>
                                      </p:to>
                                    </p:set>
                                    <p:anim calcmode="lin" valueType="num">
                                      <p:cBhvr additive="base">
                                        <p:cTn id="102" dur="500" fill="hold"/>
                                        <p:tgtEl>
                                          <p:spTgt spid="16"/>
                                        </p:tgtEl>
                                        <p:attrNameLst>
                                          <p:attrName>ppt_x</p:attrName>
                                        </p:attrNameLst>
                                      </p:cBhvr>
                                      <p:tavLst>
                                        <p:tav tm="0">
                                          <p:val>
                                            <p:strVal val="1+#ppt_w/2"/>
                                          </p:val>
                                        </p:tav>
                                        <p:tav tm="100000">
                                          <p:val>
                                            <p:strVal val="#ppt_x"/>
                                          </p:val>
                                        </p:tav>
                                      </p:tavLst>
                                    </p:anim>
                                    <p:anim calcmode="lin" valueType="num">
                                      <p:cBhvr additive="base">
                                        <p:cTn id="103"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32" grpId="0"/>
      <p:bldP spid="33" grpId="0"/>
      <p:bldP spid="36" grpId="0"/>
      <p:bldP spid="3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Slide Number Placeholder 1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23</a:t>
            </a:fld>
            <a:endParaRPr lang="en-US" dirty="0">
              <a:cs typeface="+mn-ea"/>
              <a:sym typeface="+mn-lt"/>
            </a:endParaRPr>
          </a:p>
        </p:txBody>
      </p:sp>
      <p:sp>
        <p:nvSpPr>
          <p:cNvPr id="17" name="Freeform 76"/>
          <p:cNvSpPr>
            <a:spLocks/>
          </p:cNvSpPr>
          <p:nvPr/>
        </p:nvSpPr>
        <p:spPr bwMode="auto">
          <a:xfrm>
            <a:off x="6637619" y="3112697"/>
            <a:ext cx="2277533" cy="2275417"/>
          </a:xfrm>
          <a:custGeom>
            <a:avLst/>
            <a:gdLst/>
            <a:ahLst/>
            <a:cxnLst>
              <a:cxn ang="0">
                <a:pos x="183" y="603"/>
              </a:cxn>
              <a:cxn ang="0">
                <a:pos x="256" y="638"/>
              </a:cxn>
              <a:cxn ang="0">
                <a:pos x="218" y="731"/>
              </a:cxn>
              <a:cxn ang="0">
                <a:pos x="386" y="731"/>
              </a:cxn>
              <a:cxn ang="0">
                <a:pos x="347" y="638"/>
              </a:cxn>
              <a:cxn ang="0">
                <a:pos x="420" y="603"/>
              </a:cxn>
              <a:cxn ang="0">
                <a:pos x="603" y="603"/>
              </a:cxn>
              <a:cxn ang="0">
                <a:pos x="603" y="420"/>
              </a:cxn>
              <a:cxn ang="0">
                <a:pos x="639" y="347"/>
              </a:cxn>
              <a:cxn ang="0">
                <a:pos x="731" y="385"/>
              </a:cxn>
              <a:cxn ang="0">
                <a:pos x="731" y="217"/>
              </a:cxn>
              <a:cxn ang="0">
                <a:pos x="639" y="256"/>
              </a:cxn>
              <a:cxn ang="0">
                <a:pos x="603" y="183"/>
              </a:cxn>
              <a:cxn ang="0">
                <a:pos x="603" y="0"/>
              </a:cxn>
              <a:cxn ang="0">
                <a:pos x="420" y="0"/>
              </a:cxn>
              <a:cxn ang="0">
                <a:pos x="347" y="35"/>
              </a:cxn>
              <a:cxn ang="0">
                <a:pos x="386" y="128"/>
              </a:cxn>
              <a:cxn ang="0">
                <a:pos x="218" y="128"/>
              </a:cxn>
              <a:cxn ang="0">
                <a:pos x="256" y="35"/>
              </a:cxn>
              <a:cxn ang="0">
                <a:pos x="183" y="0"/>
              </a:cxn>
              <a:cxn ang="0">
                <a:pos x="0" y="0"/>
              </a:cxn>
              <a:cxn ang="0">
                <a:pos x="0" y="183"/>
              </a:cxn>
              <a:cxn ang="0">
                <a:pos x="35" y="256"/>
              </a:cxn>
              <a:cxn ang="0">
                <a:pos x="128" y="217"/>
              </a:cxn>
              <a:cxn ang="0">
                <a:pos x="128" y="385"/>
              </a:cxn>
              <a:cxn ang="0">
                <a:pos x="35" y="347"/>
              </a:cxn>
              <a:cxn ang="0">
                <a:pos x="0" y="420"/>
              </a:cxn>
              <a:cxn ang="0">
                <a:pos x="0" y="603"/>
              </a:cxn>
              <a:cxn ang="0">
                <a:pos x="183" y="603"/>
              </a:cxn>
            </a:cxnLst>
            <a:rect l="0" t="0" r="r" b="b"/>
            <a:pathLst>
              <a:path w="819" h="819">
                <a:moveTo>
                  <a:pt x="183" y="603"/>
                </a:moveTo>
                <a:cubicBezTo>
                  <a:pt x="249" y="603"/>
                  <a:pt x="265" y="619"/>
                  <a:pt x="256" y="638"/>
                </a:cubicBezTo>
                <a:cubicBezTo>
                  <a:pt x="239" y="675"/>
                  <a:pt x="210" y="680"/>
                  <a:pt x="218" y="731"/>
                </a:cubicBezTo>
                <a:cubicBezTo>
                  <a:pt x="231" y="819"/>
                  <a:pt x="372" y="819"/>
                  <a:pt x="386" y="731"/>
                </a:cubicBezTo>
                <a:cubicBezTo>
                  <a:pt x="394" y="680"/>
                  <a:pt x="364" y="675"/>
                  <a:pt x="347" y="638"/>
                </a:cubicBezTo>
                <a:cubicBezTo>
                  <a:pt x="339" y="619"/>
                  <a:pt x="354" y="603"/>
                  <a:pt x="420" y="603"/>
                </a:cubicBezTo>
                <a:cubicBezTo>
                  <a:pt x="603" y="603"/>
                  <a:pt x="603" y="603"/>
                  <a:pt x="603" y="603"/>
                </a:cubicBezTo>
                <a:cubicBezTo>
                  <a:pt x="603" y="420"/>
                  <a:pt x="603" y="420"/>
                  <a:pt x="603" y="420"/>
                </a:cubicBezTo>
                <a:cubicBezTo>
                  <a:pt x="603" y="354"/>
                  <a:pt x="619" y="338"/>
                  <a:pt x="639" y="347"/>
                </a:cubicBezTo>
                <a:cubicBezTo>
                  <a:pt x="675" y="364"/>
                  <a:pt x="680" y="393"/>
                  <a:pt x="731" y="385"/>
                </a:cubicBezTo>
                <a:cubicBezTo>
                  <a:pt x="819" y="372"/>
                  <a:pt x="819" y="231"/>
                  <a:pt x="731" y="217"/>
                </a:cubicBezTo>
                <a:cubicBezTo>
                  <a:pt x="680" y="209"/>
                  <a:pt x="675" y="239"/>
                  <a:pt x="639" y="256"/>
                </a:cubicBezTo>
                <a:cubicBezTo>
                  <a:pt x="619" y="264"/>
                  <a:pt x="603" y="249"/>
                  <a:pt x="603" y="183"/>
                </a:cubicBezTo>
                <a:cubicBezTo>
                  <a:pt x="603" y="0"/>
                  <a:pt x="603" y="0"/>
                  <a:pt x="603" y="0"/>
                </a:cubicBezTo>
                <a:cubicBezTo>
                  <a:pt x="420" y="0"/>
                  <a:pt x="420" y="0"/>
                  <a:pt x="420" y="0"/>
                </a:cubicBezTo>
                <a:cubicBezTo>
                  <a:pt x="354" y="0"/>
                  <a:pt x="339" y="16"/>
                  <a:pt x="347" y="35"/>
                </a:cubicBezTo>
                <a:cubicBezTo>
                  <a:pt x="364" y="72"/>
                  <a:pt x="394" y="76"/>
                  <a:pt x="386" y="128"/>
                </a:cubicBezTo>
                <a:cubicBezTo>
                  <a:pt x="372" y="216"/>
                  <a:pt x="231" y="216"/>
                  <a:pt x="218" y="128"/>
                </a:cubicBezTo>
                <a:cubicBezTo>
                  <a:pt x="210" y="76"/>
                  <a:pt x="239" y="72"/>
                  <a:pt x="256" y="35"/>
                </a:cubicBezTo>
                <a:cubicBezTo>
                  <a:pt x="265" y="16"/>
                  <a:pt x="249" y="0"/>
                  <a:pt x="183" y="0"/>
                </a:cubicBezTo>
                <a:cubicBezTo>
                  <a:pt x="0" y="0"/>
                  <a:pt x="0" y="0"/>
                  <a:pt x="0" y="0"/>
                </a:cubicBezTo>
                <a:cubicBezTo>
                  <a:pt x="0" y="183"/>
                  <a:pt x="0" y="183"/>
                  <a:pt x="0" y="183"/>
                </a:cubicBezTo>
                <a:cubicBezTo>
                  <a:pt x="0" y="249"/>
                  <a:pt x="16" y="264"/>
                  <a:pt x="35" y="256"/>
                </a:cubicBezTo>
                <a:cubicBezTo>
                  <a:pt x="72" y="239"/>
                  <a:pt x="77" y="209"/>
                  <a:pt x="128" y="217"/>
                </a:cubicBezTo>
                <a:cubicBezTo>
                  <a:pt x="216" y="231"/>
                  <a:pt x="216" y="372"/>
                  <a:pt x="128" y="385"/>
                </a:cubicBezTo>
                <a:cubicBezTo>
                  <a:pt x="77" y="393"/>
                  <a:pt x="72" y="364"/>
                  <a:pt x="35" y="347"/>
                </a:cubicBezTo>
                <a:cubicBezTo>
                  <a:pt x="16" y="338"/>
                  <a:pt x="0" y="354"/>
                  <a:pt x="0" y="420"/>
                </a:cubicBezTo>
                <a:cubicBezTo>
                  <a:pt x="0" y="603"/>
                  <a:pt x="0" y="603"/>
                  <a:pt x="0" y="603"/>
                </a:cubicBezTo>
                <a:lnTo>
                  <a:pt x="183" y="603"/>
                </a:lnTo>
                <a:close/>
              </a:path>
            </a:pathLst>
          </a:custGeom>
          <a:solidFill>
            <a:schemeClr val="accent4"/>
          </a:solidFill>
          <a:ln w="19050">
            <a:solidFill>
              <a:schemeClr val="accent4">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2400" b="1" dirty="0">
              <a:ln w="18000">
                <a:solidFill>
                  <a:schemeClr val="accent2">
                    <a:satMod val="140000"/>
                  </a:schemeClr>
                </a:solidFill>
                <a:prstDash val="solid"/>
                <a:miter lim="800000"/>
              </a:ln>
              <a:noFill/>
              <a:effectLst>
                <a:outerShdw blurRad="25500" dist="23000" dir="7020000" algn="tl">
                  <a:srgbClr val="000000">
                    <a:alpha val="50000"/>
                  </a:srgbClr>
                </a:outerShdw>
              </a:effectLst>
              <a:cs typeface="+mn-ea"/>
              <a:sym typeface="+mn-lt"/>
            </a:endParaRPr>
          </a:p>
        </p:txBody>
      </p:sp>
      <p:sp>
        <p:nvSpPr>
          <p:cNvPr id="18" name="Freeform 77"/>
          <p:cNvSpPr>
            <a:spLocks/>
          </p:cNvSpPr>
          <p:nvPr/>
        </p:nvSpPr>
        <p:spPr bwMode="auto">
          <a:xfrm>
            <a:off x="8313726" y="2511564"/>
            <a:ext cx="2277533" cy="2275417"/>
          </a:xfrm>
          <a:custGeom>
            <a:avLst/>
            <a:gdLst/>
            <a:ahLst/>
            <a:cxnLst>
              <a:cxn ang="0">
                <a:pos x="183" y="216"/>
              </a:cxn>
              <a:cxn ang="0">
                <a:pos x="256" y="180"/>
              </a:cxn>
              <a:cxn ang="0">
                <a:pos x="217" y="88"/>
              </a:cxn>
              <a:cxn ang="0">
                <a:pos x="385" y="88"/>
              </a:cxn>
              <a:cxn ang="0">
                <a:pos x="347" y="180"/>
              </a:cxn>
              <a:cxn ang="0">
                <a:pos x="420" y="216"/>
              </a:cxn>
              <a:cxn ang="0">
                <a:pos x="603" y="216"/>
              </a:cxn>
              <a:cxn ang="0">
                <a:pos x="603" y="399"/>
              </a:cxn>
              <a:cxn ang="0">
                <a:pos x="638" y="472"/>
              </a:cxn>
              <a:cxn ang="0">
                <a:pos x="731" y="433"/>
              </a:cxn>
              <a:cxn ang="0">
                <a:pos x="731" y="601"/>
              </a:cxn>
              <a:cxn ang="0">
                <a:pos x="638" y="563"/>
              </a:cxn>
              <a:cxn ang="0">
                <a:pos x="603" y="636"/>
              </a:cxn>
              <a:cxn ang="0">
                <a:pos x="603" y="819"/>
              </a:cxn>
              <a:cxn ang="0">
                <a:pos x="420" y="819"/>
              </a:cxn>
              <a:cxn ang="0">
                <a:pos x="347" y="784"/>
              </a:cxn>
              <a:cxn ang="0">
                <a:pos x="385" y="691"/>
              </a:cxn>
              <a:cxn ang="0">
                <a:pos x="217" y="691"/>
              </a:cxn>
              <a:cxn ang="0">
                <a:pos x="256" y="784"/>
              </a:cxn>
              <a:cxn ang="0">
                <a:pos x="183" y="819"/>
              </a:cxn>
              <a:cxn ang="0">
                <a:pos x="0" y="819"/>
              </a:cxn>
              <a:cxn ang="0">
                <a:pos x="0" y="636"/>
              </a:cxn>
              <a:cxn ang="0">
                <a:pos x="35" y="563"/>
              </a:cxn>
              <a:cxn ang="0">
                <a:pos x="128" y="601"/>
              </a:cxn>
              <a:cxn ang="0">
                <a:pos x="128" y="433"/>
              </a:cxn>
              <a:cxn ang="0">
                <a:pos x="35" y="472"/>
              </a:cxn>
              <a:cxn ang="0">
                <a:pos x="0" y="399"/>
              </a:cxn>
              <a:cxn ang="0">
                <a:pos x="0" y="216"/>
              </a:cxn>
              <a:cxn ang="0">
                <a:pos x="183" y="216"/>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09"/>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09"/>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5"/>
          </a:solidFill>
          <a:ln w="19050">
            <a:solidFill>
              <a:schemeClr val="accent5">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2124" name="Freeform 76"/>
          <p:cNvSpPr>
            <a:spLocks/>
          </p:cNvSpPr>
          <p:nvPr/>
        </p:nvSpPr>
        <p:spPr bwMode="auto">
          <a:xfrm>
            <a:off x="3280317" y="3112697"/>
            <a:ext cx="2277533" cy="2275417"/>
          </a:xfrm>
          <a:custGeom>
            <a:avLst/>
            <a:gdLst/>
            <a:ahLst/>
            <a:cxnLst>
              <a:cxn ang="0">
                <a:pos x="183" y="603"/>
              </a:cxn>
              <a:cxn ang="0">
                <a:pos x="256" y="638"/>
              </a:cxn>
              <a:cxn ang="0">
                <a:pos x="218" y="731"/>
              </a:cxn>
              <a:cxn ang="0">
                <a:pos x="386" y="731"/>
              </a:cxn>
              <a:cxn ang="0">
                <a:pos x="347" y="638"/>
              </a:cxn>
              <a:cxn ang="0">
                <a:pos x="420" y="603"/>
              </a:cxn>
              <a:cxn ang="0">
                <a:pos x="603" y="603"/>
              </a:cxn>
              <a:cxn ang="0">
                <a:pos x="603" y="420"/>
              </a:cxn>
              <a:cxn ang="0">
                <a:pos x="639" y="347"/>
              </a:cxn>
              <a:cxn ang="0">
                <a:pos x="731" y="385"/>
              </a:cxn>
              <a:cxn ang="0">
                <a:pos x="731" y="217"/>
              </a:cxn>
              <a:cxn ang="0">
                <a:pos x="639" y="256"/>
              </a:cxn>
              <a:cxn ang="0">
                <a:pos x="603" y="183"/>
              </a:cxn>
              <a:cxn ang="0">
                <a:pos x="603" y="0"/>
              </a:cxn>
              <a:cxn ang="0">
                <a:pos x="420" y="0"/>
              </a:cxn>
              <a:cxn ang="0">
                <a:pos x="347" y="35"/>
              </a:cxn>
              <a:cxn ang="0">
                <a:pos x="386" y="128"/>
              </a:cxn>
              <a:cxn ang="0">
                <a:pos x="218" y="128"/>
              </a:cxn>
              <a:cxn ang="0">
                <a:pos x="256" y="35"/>
              </a:cxn>
              <a:cxn ang="0">
                <a:pos x="183" y="0"/>
              </a:cxn>
              <a:cxn ang="0">
                <a:pos x="0" y="0"/>
              </a:cxn>
              <a:cxn ang="0">
                <a:pos x="0" y="183"/>
              </a:cxn>
              <a:cxn ang="0">
                <a:pos x="35" y="256"/>
              </a:cxn>
              <a:cxn ang="0">
                <a:pos x="128" y="217"/>
              </a:cxn>
              <a:cxn ang="0">
                <a:pos x="128" y="385"/>
              </a:cxn>
              <a:cxn ang="0">
                <a:pos x="35" y="347"/>
              </a:cxn>
              <a:cxn ang="0">
                <a:pos x="0" y="420"/>
              </a:cxn>
              <a:cxn ang="0">
                <a:pos x="0" y="603"/>
              </a:cxn>
              <a:cxn ang="0">
                <a:pos x="183" y="603"/>
              </a:cxn>
            </a:cxnLst>
            <a:rect l="0" t="0" r="r" b="b"/>
            <a:pathLst>
              <a:path w="819" h="819">
                <a:moveTo>
                  <a:pt x="183" y="603"/>
                </a:moveTo>
                <a:cubicBezTo>
                  <a:pt x="249" y="603"/>
                  <a:pt x="265" y="619"/>
                  <a:pt x="256" y="638"/>
                </a:cubicBezTo>
                <a:cubicBezTo>
                  <a:pt x="239" y="675"/>
                  <a:pt x="210" y="680"/>
                  <a:pt x="218" y="731"/>
                </a:cubicBezTo>
                <a:cubicBezTo>
                  <a:pt x="231" y="819"/>
                  <a:pt x="372" y="819"/>
                  <a:pt x="386" y="731"/>
                </a:cubicBezTo>
                <a:cubicBezTo>
                  <a:pt x="394" y="680"/>
                  <a:pt x="364" y="675"/>
                  <a:pt x="347" y="638"/>
                </a:cubicBezTo>
                <a:cubicBezTo>
                  <a:pt x="339" y="619"/>
                  <a:pt x="354" y="603"/>
                  <a:pt x="420" y="603"/>
                </a:cubicBezTo>
                <a:cubicBezTo>
                  <a:pt x="603" y="603"/>
                  <a:pt x="603" y="603"/>
                  <a:pt x="603" y="603"/>
                </a:cubicBezTo>
                <a:cubicBezTo>
                  <a:pt x="603" y="420"/>
                  <a:pt x="603" y="420"/>
                  <a:pt x="603" y="420"/>
                </a:cubicBezTo>
                <a:cubicBezTo>
                  <a:pt x="603" y="354"/>
                  <a:pt x="619" y="338"/>
                  <a:pt x="639" y="347"/>
                </a:cubicBezTo>
                <a:cubicBezTo>
                  <a:pt x="675" y="364"/>
                  <a:pt x="680" y="393"/>
                  <a:pt x="731" y="385"/>
                </a:cubicBezTo>
                <a:cubicBezTo>
                  <a:pt x="819" y="372"/>
                  <a:pt x="819" y="231"/>
                  <a:pt x="731" y="217"/>
                </a:cubicBezTo>
                <a:cubicBezTo>
                  <a:pt x="680" y="209"/>
                  <a:pt x="675" y="239"/>
                  <a:pt x="639" y="256"/>
                </a:cubicBezTo>
                <a:cubicBezTo>
                  <a:pt x="619" y="264"/>
                  <a:pt x="603" y="249"/>
                  <a:pt x="603" y="183"/>
                </a:cubicBezTo>
                <a:cubicBezTo>
                  <a:pt x="603" y="0"/>
                  <a:pt x="603" y="0"/>
                  <a:pt x="603" y="0"/>
                </a:cubicBezTo>
                <a:cubicBezTo>
                  <a:pt x="420" y="0"/>
                  <a:pt x="420" y="0"/>
                  <a:pt x="420" y="0"/>
                </a:cubicBezTo>
                <a:cubicBezTo>
                  <a:pt x="354" y="0"/>
                  <a:pt x="339" y="16"/>
                  <a:pt x="347" y="35"/>
                </a:cubicBezTo>
                <a:cubicBezTo>
                  <a:pt x="364" y="72"/>
                  <a:pt x="394" y="76"/>
                  <a:pt x="386" y="128"/>
                </a:cubicBezTo>
                <a:cubicBezTo>
                  <a:pt x="372" y="216"/>
                  <a:pt x="231" y="216"/>
                  <a:pt x="218" y="128"/>
                </a:cubicBezTo>
                <a:cubicBezTo>
                  <a:pt x="210" y="76"/>
                  <a:pt x="239" y="72"/>
                  <a:pt x="256" y="35"/>
                </a:cubicBezTo>
                <a:cubicBezTo>
                  <a:pt x="265" y="16"/>
                  <a:pt x="249" y="0"/>
                  <a:pt x="183" y="0"/>
                </a:cubicBezTo>
                <a:cubicBezTo>
                  <a:pt x="0" y="0"/>
                  <a:pt x="0" y="0"/>
                  <a:pt x="0" y="0"/>
                </a:cubicBezTo>
                <a:cubicBezTo>
                  <a:pt x="0" y="183"/>
                  <a:pt x="0" y="183"/>
                  <a:pt x="0" y="183"/>
                </a:cubicBezTo>
                <a:cubicBezTo>
                  <a:pt x="0" y="249"/>
                  <a:pt x="16" y="264"/>
                  <a:pt x="35" y="256"/>
                </a:cubicBezTo>
                <a:cubicBezTo>
                  <a:pt x="72" y="239"/>
                  <a:pt x="77" y="209"/>
                  <a:pt x="128" y="217"/>
                </a:cubicBezTo>
                <a:cubicBezTo>
                  <a:pt x="216" y="231"/>
                  <a:pt x="216" y="372"/>
                  <a:pt x="128" y="385"/>
                </a:cubicBezTo>
                <a:cubicBezTo>
                  <a:pt x="77" y="393"/>
                  <a:pt x="72" y="364"/>
                  <a:pt x="35" y="347"/>
                </a:cubicBezTo>
                <a:cubicBezTo>
                  <a:pt x="16" y="338"/>
                  <a:pt x="0" y="354"/>
                  <a:pt x="0" y="420"/>
                </a:cubicBezTo>
                <a:cubicBezTo>
                  <a:pt x="0" y="603"/>
                  <a:pt x="0" y="603"/>
                  <a:pt x="0" y="603"/>
                </a:cubicBezTo>
                <a:lnTo>
                  <a:pt x="183" y="603"/>
                </a:lnTo>
                <a:close/>
              </a:path>
            </a:pathLst>
          </a:custGeom>
          <a:solidFill>
            <a:schemeClr val="accent2"/>
          </a:solidFill>
          <a:ln w="19050">
            <a:solidFill>
              <a:schemeClr val="accent2">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2125" name="Freeform 77"/>
          <p:cNvSpPr>
            <a:spLocks/>
          </p:cNvSpPr>
          <p:nvPr/>
        </p:nvSpPr>
        <p:spPr bwMode="auto">
          <a:xfrm>
            <a:off x="1603917" y="2511564"/>
            <a:ext cx="2277533" cy="2275417"/>
          </a:xfrm>
          <a:custGeom>
            <a:avLst/>
            <a:gdLst/>
            <a:ahLst/>
            <a:cxnLst>
              <a:cxn ang="0">
                <a:pos x="183" y="216"/>
              </a:cxn>
              <a:cxn ang="0">
                <a:pos x="256" y="180"/>
              </a:cxn>
              <a:cxn ang="0">
                <a:pos x="217" y="88"/>
              </a:cxn>
              <a:cxn ang="0">
                <a:pos x="385" y="88"/>
              </a:cxn>
              <a:cxn ang="0">
                <a:pos x="347" y="180"/>
              </a:cxn>
              <a:cxn ang="0">
                <a:pos x="420" y="216"/>
              </a:cxn>
              <a:cxn ang="0">
                <a:pos x="603" y="216"/>
              </a:cxn>
              <a:cxn ang="0">
                <a:pos x="603" y="399"/>
              </a:cxn>
              <a:cxn ang="0">
                <a:pos x="638" y="472"/>
              </a:cxn>
              <a:cxn ang="0">
                <a:pos x="731" y="433"/>
              </a:cxn>
              <a:cxn ang="0">
                <a:pos x="731" y="601"/>
              </a:cxn>
              <a:cxn ang="0">
                <a:pos x="638" y="563"/>
              </a:cxn>
              <a:cxn ang="0">
                <a:pos x="603" y="636"/>
              </a:cxn>
              <a:cxn ang="0">
                <a:pos x="603" y="819"/>
              </a:cxn>
              <a:cxn ang="0">
                <a:pos x="420" y="819"/>
              </a:cxn>
              <a:cxn ang="0">
                <a:pos x="347" y="784"/>
              </a:cxn>
              <a:cxn ang="0">
                <a:pos x="385" y="691"/>
              </a:cxn>
              <a:cxn ang="0">
                <a:pos x="217" y="691"/>
              </a:cxn>
              <a:cxn ang="0">
                <a:pos x="256" y="784"/>
              </a:cxn>
              <a:cxn ang="0">
                <a:pos x="183" y="819"/>
              </a:cxn>
              <a:cxn ang="0">
                <a:pos x="0" y="819"/>
              </a:cxn>
              <a:cxn ang="0">
                <a:pos x="0" y="636"/>
              </a:cxn>
              <a:cxn ang="0">
                <a:pos x="35" y="563"/>
              </a:cxn>
              <a:cxn ang="0">
                <a:pos x="128" y="601"/>
              </a:cxn>
              <a:cxn ang="0">
                <a:pos x="128" y="433"/>
              </a:cxn>
              <a:cxn ang="0">
                <a:pos x="35" y="472"/>
              </a:cxn>
              <a:cxn ang="0">
                <a:pos x="0" y="399"/>
              </a:cxn>
              <a:cxn ang="0">
                <a:pos x="0" y="216"/>
              </a:cxn>
              <a:cxn ang="0">
                <a:pos x="183" y="216"/>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09"/>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09"/>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1"/>
          </a:solidFill>
          <a:ln w="19050">
            <a:solidFill>
              <a:schemeClr val="accent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92" name="Text Placeholder 3"/>
          <p:cNvSpPr txBox="1">
            <a:spLocks/>
          </p:cNvSpPr>
          <p:nvPr/>
        </p:nvSpPr>
        <p:spPr>
          <a:xfrm>
            <a:off x="2246076" y="3694656"/>
            <a:ext cx="455254"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3200" dirty="0">
                <a:solidFill>
                  <a:schemeClr val="bg1"/>
                </a:solidFill>
                <a:cs typeface="+mn-ea"/>
                <a:sym typeface="+mn-lt"/>
              </a:rPr>
              <a:t>01</a:t>
            </a:r>
          </a:p>
        </p:txBody>
      </p:sp>
      <p:sp>
        <p:nvSpPr>
          <p:cNvPr id="95" name="Text Placeholder 3"/>
          <p:cNvSpPr txBox="1">
            <a:spLocks/>
          </p:cNvSpPr>
          <p:nvPr/>
        </p:nvSpPr>
        <p:spPr>
          <a:xfrm>
            <a:off x="3913024" y="3694656"/>
            <a:ext cx="455254"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3200" dirty="0">
                <a:solidFill>
                  <a:schemeClr val="bg1"/>
                </a:solidFill>
                <a:cs typeface="+mn-ea"/>
                <a:sym typeface="+mn-lt"/>
              </a:rPr>
              <a:t>02</a:t>
            </a:r>
          </a:p>
        </p:txBody>
      </p:sp>
      <p:sp>
        <p:nvSpPr>
          <p:cNvPr id="16" name="Freeform 77"/>
          <p:cNvSpPr>
            <a:spLocks/>
          </p:cNvSpPr>
          <p:nvPr/>
        </p:nvSpPr>
        <p:spPr bwMode="auto">
          <a:xfrm>
            <a:off x="4961513" y="2511564"/>
            <a:ext cx="2277533" cy="2275417"/>
          </a:xfrm>
          <a:custGeom>
            <a:avLst/>
            <a:gdLst/>
            <a:ahLst/>
            <a:cxnLst>
              <a:cxn ang="0">
                <a:pos x="183" y="216"/>
              </a:cxn>
              <a:cxn ang="0">
                <a:pos x="256" y="180"/>
              </a:cxn>
              <a:cxn ang="0">
                <a:pos x="217" y="88"/>
              </a:cxn>
              <a:cxn ang="0">
                <a:pos x="385" y="88"/>
              </a:cxn>
              <a:cxn ang="0">
                <a:pos x="347" y="180"/>
              </a:cxn>
              <a:cxn ang="0">
                <a:pos x="420" y="216"/>
              </a:cxn>
              <a:cxn ang="0">
                <a:pos x="603" y="216"/>
              </a:cxn>
              <a:cxn ang="0">
                <a:pos x="603" y="399"/>
              </a:cxn>
              <a:cxn ang="0">
                <a:pos x="638" y="472"/>
              </a:cxn>
              <a:cxn ang="0">
                <a:pos x="731" y="433"/>
              </a:cxn>
              <a:cxn ang="0">
                <a:pos x="731" y="601"/>
              </a:cxn>
              <a:cxn ang="0">
                <a:pos x="638" y="563"/>
              </a:cxn>
              <a:cxn ang="0">
                <a:pos x="603" y="636"/>
              </a:cxn>
              <a:cxn ang="0">
                <a:pos x="603" y="819"/>
              </a:cxn>
              <a:cxn ang="0">
                <a:pos x="420" y="819"/>
              </a:cxn>
              <a:cxn ang="0">
                <a:pos x="347" y="784"/>
              </a:cxn>
              <a:cxn ang="0">
                <a:pos x="385" y="691"/>
              </a:cxn>
              <a:cxn ang="0">
                <a:pos x="217" y="691"/>
              </a:cxn>
              <a:cxn ang="0">
                <a:pos x="256" y="784"/>
              </a:cxn>
              <a:cxn ang="0">
                <a:pos x="183" y="819"/>
              </a:cxn>
              <a:cxn ang="0">
                <a:pos x="0" y="819"/>
              </a:cxn>
              <a:cxn ang="0">
                <a:pos x="0" y="636"/>
              </a:cxn>
              <a:cxn ang="0">
                <a:pos x="35" y="563"/>
              </a:cxn>
              <a:cxn ang="0">
                <a:pos x="128" y="601"/>
              </a:cxn>
              <a:cxn ang="0">
                <a:pos x="128" y="433"/>
              </a:cxn>
              <a:cxn ang="0">
                <a:pos x="35" y="472"/>
              </a:cxn>
              <a:cxn ang="0">
                <a:pos x="0" y="399"/>
              </a:cxn>
              <a:cxn ang="0">
                <a:pos x="0" y="216"/>
              </a:cxn>
              <a:cxn ang="0">
                <a:pos x="183" y="216"/>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09"/>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09"/>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3"/>
          </a:solidFill>
          <a:ln w="19050">
            <a:solidFill>
              <a:schemeClr val="accent3">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93" name="Text Placeholder 3"/>
          <p:cNvSpPr txBox="1">
            <a:spLocks/>
          </p:cNvSpPr>
          <p:nvPr/>
        </p:nvSpPr>
        <p:spPr>
          <a:xfrm>
            <a:off x="5599071" y="3694656"/>
            <a:ext cx="455254"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3200" dirty="0">
                <a:solidFill>
                  <a:schemeClr val="bg1"/>
                </a:solidFill>
                <a:cs typeface="+mn-ea"/>
                <a:sym typeface="+mn-lt"/>
              </a:rPr>
              <a:t>03</a:t>
            </a:r>
          </a:p>
        </p:txBody>
      </p:sp>
      <p:sp>
        <p:nvSpPr>
          <p:cNvPr id="94" name="Text Placeholder 3"/>
          <p:cNvSpPr txBox="1">
            <a:spLocks/>
          </p:cNvSpPr>
          <p:nvPr/>
        </p:nvSpPr>
        <p:spPr>
          <a:xfrm>
            <a:off x="7305801" y="3694656"/>
            <a:ext cx="455254"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rtl="1">
              <a:spcBef>
                <a:spcPct val="20000"/>
              </a:spcBef>
              <a:defRPr/>
            </a:pPr>
            <a:r>
              <a:rPr lang="en-US" sz="3200" dirty="0">
                <a:solidFill>
                  <a:schemeClr val="bg1"/>
                </a:solidFill>
                <a:cs typeface="+mn-ea"/>
                <a:sym typeface="+mn-lt"/>
              </a:rPr>
              <a:t>04</a:t>
            </a:r>
          </a:p>
        </p:txBody>
      </p:sp>
      <p:sp>
        <p:nvSpPr>
          <p:cNvPr id="19" name="Text Placeholder 3"/>
          <p:cNvSpPr txBox="1">
            <a:spLocks/>
          </p:cNvSpPr>
          <p:nvPr/>
        </p:nvSpPr>
        <p:spPr>
          <a:xfrm>
            <a:off x="8916221" y="3724420"/>
            <a:ext cx="455254"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rtl="1">
              <a:spcBef>
                <a:spcPct val="20000"/>
              </a:spcBef>
              <a:defRPr/>
            </a:pPr>
            <a:r>
              <a:rPr lang="en-US" sz="3200" dirty="0">
                <a:solidFill>
                  <a:schemeClr val="bg1"/>
                </a:solidFill>
                <a:cs typeface="+mn-ea"/>
                <a:sym typeface="+mn-lt"/>
              </a:rPr>
              <a:t>05</a:t>
            </a:r>
          </a:p>
        </p:txBody>
      </p:sp>
      <p:sp>
        <p:nvSpPr>
          <p:cNvPr id="21" name="TextBox 20"/>
          <p:cNvSpPr txBox="1"/>
          <p:nvPr/>
        </p:nvSpPr>
        <p:spPr>
          <a:xfrm>
            <a:off x="1258600" y="1321493"/>
            <a:ext cx="2386409" cy="1159035"/>
          </a:xfrm>
          <a:prstGeom prst="rect">
            <a:avLst/>
          </a:prstGeom>
          <a:noFill/>
        </p:spPr>
        <p:txBody>
          <a:bodyPr wrap="square" rtlCol="0">
            <a:spAutoFit/>
          </a:bodyPr>
          <a:lstStyle/>
          <a:p>
            <a:pPr algn="ctr"/>
            <a:r>
              <a:rPr lang="zh-CN" altLang="en-US" sz="1600" b="1" dirty="0">
                <a:solidFill>
                  <a:schemeClr val="accent1"/>
                </a:solidFill>
                <a:cs typeface="+mn-ea"/>
                <a:sym typeface="+mn-lt"/>
              </a:rPr>
              <a:t>添加内容</a:t>
            </a:r>
            <a:r>
              <a:rPr lang="zh-CN" altLang="en-US" sz="1600" b="1" dirty="0" smtClean="0">
                <a:solidFill>
                  <a:schemeClr val="accent1"/>
                </a:solidFill>
                <a:cs typeface="+mn-ea"/>
                <a:sym typeface="+mn-lt"/>
              </a:rPr>
              <a:t>文本</a:t>
            </a:r>
            <a:endParaRPr lang="en-US" altLang="zh-CN" sz="1600" b="1" dirty="0" smtClean="0">
              <a:solidFill>
                <a:schemeClr val="accent1"/>
              </a:solidFill>
              <a:cs typeface="+mn-ea"/>
              <a:sym typeface="+mn-lt"/>
            </a:endParaRPr>
          </a:p>
          <a:p>
            <a:pPr algn="ctr"/>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 available but the suffered</a:t>
            </a:r>
            <a:br>
              <a:rPr lang="en-US" sz="1333" dirty="0">
                <a:solidFill>
                  <a:schemeClr val="tx1">
                    <a:lumMod val="65000"/>
                    <a:lumOff val="35000"/>
                  </a:schemeClr>
                </a:solidFill>
                <a:cs typeface="+mn-ea"/>
                <a:sym typeface="+mn-lt"/>
              </a:rPr>
            </a:br>
            <a:r>
              <a:rPr lang="en-US" sz="1333" dirty="0">
                <a:solidFill>
                  <a:schemeClr val="tx1">
                    <a:lumMod val="65000"/>
                    <a:lumOff val="35000"/>
                  </a:schemeClr>
                </a:solidFill>
                <a:cs typeface="+mn-ea"/>
                <a:sym typeface="+mn-lt"/>
              </a:rPr>
              <a:t> alteration in</a:t>
            </a:r>
          </a:p>
        </p:txBody>
      </p:sp>
      <p:sp>
        <p:nvSpPr>
          <p:cNvPr id="22" name="TextBox 21"/>
          <p:cNvSpPr txBox="1"/>
          <p:nvPr/>
        </p:nvSpPr>
        <p:spPr>
          <a:xfrm>
            <a:off x="2948405" y="5388113"/>
            <a:ext cx="2386409" cy="1159035"/>
          </a:xfrm>
          <a:prstGeom prst="rect">
            <a:avLst/>
          </a:prstGeom>
          <a:noFill/>
        </p:spPr>
        <p:txBody>
          <a:bodyPr wrap="square" rtlCol="0">
            <a:spAutoFit/>
          </a:bodyPr>
          <a:lstStyle/>
          <a:p>
            <a:pPr algn="ctr"/>
            <a:r>
              <a:rPr lang="zh-CN" altLang="en-US" sz="1600" b="1" dirty="0">
                <a:solidFill>
                  <a:schemeClr val="accent2"/>
                </a:solidFill>
                <a:cs typeface="+mn-ea"/>
                <a:sym typeface="+mn-lt"/>
              </a:rPr>
              <a:t>添加内容</a:t>
            </a:r>
            <a:r>
              <a:rPr lang="zh-CN" altLang="en-US" sz="1600" b="1" dirty="0" smtClean="0">
                <a:solidFill>
                  <a:schemeClr val="accent2"/>
                </a:solidFill>
                <a:cs typeface="+mn-ea"/>
                <a:sym typeface="+mn-lt"/>
              </a:rPr>
              <a:t>文本</a:t>
            </a:r>
            <a:endParaRPr lang="en-US" altLang="zh-CN" sz="1600" b="1" dirty="0" smtClean="0">
              <a:solidFill>
                <a:schemeClr val="accent2"/>
              </a:solidFill>
              <a:cs typeface="+mn-ea"/>
              <a:sym typeface="+mn-lt"/>
            </a:endParaRPr>
          </a:p>
          <a:p>
            <a:pPr algn="ctr"/>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 available but the suffered</a:t>
            </a:r>
            <a:br>
              <a:rPr lang="en-US" sz="1333" dirty="0">
                <a:solidFill>
                  <a:schemeClr val="tx1">
                    <a:lumMod val="65000"/>
                    <a:lumOff val="35000"/>
                  </a:schemeClr>
                </a:solidFill>
                <a:cs typeface="+mn-ea"/>
                <a:sym typeface="+mn-lt"/>
              </a:rPr>
            </a:br>
            <a:r>
              <a:rPr lang="en-US" sz="1333" dirty="0">
                <a:solidFill>
                  <a:schemeClr val="tx1">
                    <a:lumMod val="65000"/>
                    <a:lumOff val="35000"/>
                  </a:schemeClr>
                </a:solidFill>
                <a:cs typeface="+mn-ea"/>
                <a:sym typeface="+mn-lt"/>
              </a:rPr>
              <a:t> alteration in</a:t>
            </a:r>
          </a:p>
        </p:txBody>
      </p:sp>
      <p:sp>
        <p:nvSpPr>
          <p:cNvPr id="23" name="TextBox 22"/>
          <p:cNvSpPr txBox="1"/>
          <p:nvPr/>
        </p:nvSpPr>
        <p:spPr>
          <a:xfrm>
            <a:off x="4561401" y="1321493"/>
            <a:ext cx="2386409" cy="1159035"/>
          </a:xfrm>
          <a:prstGeom prst="rect">
            <a:avLst/>
          </a:prstGeom>
          <a:noFill/>
        </p:spPr>
        <p:txBody>
          <a:bodyPr wrap="square" rtlCol="0">
            <a:spAutoFit/>
          </a:bodyPr>
          <a:lstStyle/>
          <a:p>
            <a:pPr algn="ctr"/>
            <a:r>
              <a:rPr lang="zh-CN" altLang="en-US" sz="1600" b="1" dirty="0">
                <a:solidFill>
                  <a:schemeClr val="accent3"/>
                </a:solidFill>
                <a:cs typeface="+mn-ea"/>
                <a:sym typeface="+mn-lt"/>
              </a:rPr>
              <a:t>添加内容文本</a:t>
            </a:r>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 available but the suffered</a:t>
            </a:r>
            <a:br>
              <a:rPr lang="en-US" sz="1333" dirty="0">
                <a:solidFill>
                  <a:schemeClr val="tx1">
                    <a:lumMod val="65000"/>
                    <a:lumOff val="35000"/>
                  </a:schemeClr>
                </a:solidFill>
                <a:cs typeface="+mn-ea"/>
                <a:sym typeface="+mn-lt"/>
              </a:rPr>
            </a:br>
            <a:r>
              <a:rPr lang="en-US" sz="1333" dirty="0">
                <a:solidFill>
                  <a:schemeClr val="tx1">
                    <a:lumMod val="65000"/>
                    <a:lumOff val="35000"/>
                  </a:schemeClr>
                </a:solidFill>
                <a:cs typeface="+mn-ea"/>
                <a:sym typeface="+mn-lt"/>
              </a:rPr>
              <a:t> alteration in</a:t>
            </a:r>
          </a:p>
        </p:txBody>
      </p:sp>
      <p:sp>
        <p:nvSpPr>
          <p:cNvPr id="24" name="TextBox 23"/>
          <p:cNvSpPr txBox="1"/>
          <p:nvPr/>
        </p:nvSpPr>
        <p:spPr>
          <a:xfrm>
            <a:off x="6328016" y="5388113"/>
            <a:ext cx="2386409" cy="1159035"/>
          </a:xfrm>
          <a:prstGeom prst="rect">
            <a:avLst/>
          </a:prstGeom>
          <a:noFill/>
        </p:spPr>
        <p:txBody>
          <a:bodyPr wrap="square" rtlCol="0">
            <a:spAutoFit/>
          </a:bodyPr>
          <a:lstStyle/>
          <a:p>
            <a:pPr algn="ctr"/>
            <a:r>
              <a:rPr lang="zh-CN" altLang="en-US" sz="1600" b="1" dirty="0">
                <a:solidFill>
                  <a:schemeClr val="accent4"/>
                </a:solidFill>
                <a:cs typeface="+mn-ea"/>
                <a:sym typeface="+mn-lt"/>
              </a:rPr>
              <a:t>添加内容</a:t>
            </a:r>
            <a:r>
              <a:rPr lang="zh-CN" altLang="en-US" sz="1600" b="1" dirty="0" smtClean="0">
                <a:solidFill>
                  <a:schemeClr val="accent4"/>
                </a:solidFill>
                <a:cs typeface="+mn-ea"/>
                <a:sym typeface="+mn-lt"/>
              </a:rPr>
              <a:t>文本</a:t>
            </a:r>
            <a:endParaRPr lang="en-US" altLang="zh-CN" sz="1600" b="1" dirty="0" smtClean="0">
              <a:solidFill>
                <a:schemeClr val="accent4"/>
              </a:solidFill>
              <a:cs typeface="+mn-ea"/>
              <a:sym typeface="+mn-lt"/>
            </a:endParaRPr>
          </a:p>
          <a:p>
            <a:pPr algn="ctr"/>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 available but the suffered</a:t>
            </a:r>
            <a:br>
              <a:rPr lang="en-US" sz="1333" dirty="0">
                <a:solidFill>
                  <a:schemeClr val="tx1">
                    <a:lumMod val="65000"/>
                    <a:lumOff val="35000"/>
                  </a:schemeClr>
                </a:solidFill>
                <a:cs typeface="+mn-ea"/>
                <a:sym typeface="+mn-lt"/>
              </a:rPr>
            </a:br>
            <a:r>
              <a:rPr lang="en-US" sz="1333" dirty="0">
                <a:solidFill>
                  <a:schemeClr val="tx1">
                    <a:lumMod val="65000"/>
                    <a:lumOff val="35000"/>
                  </a:schemeClr>
                </a:solidFill>
                <a:cs typeface="+mn-ea"/>
                <a:sym typeface="+mn-lt"/>
              </a:rPr>
              <a:t> alteration in</a:t>
            </a:r>
          </a:p>
        </p:txBody>
      </p:sp>
      <p:sp>
        <p:nvSpPr>
          <p:cNvPr id="25" name="TextBox 24"/>
          <p:cNvSpPr txBox="1"/>
          <p:nvPr/>
        </p:nvSpPr>
        <p:spPr>
          <a:xfrm>
            <a:off x="7963027" y="1321493"/>
            <a:ext cx="2386409" cy="1159035"/>
          </a:xfrm>
          <a:prstGeom prst="rect">
            <a:avLst/>
          </a:prstGeom>
          <a:noFill/>
        </p:spPr>
        <p:txBody>
          <a:bodyPr wrap="square" rtlCol="0">
            <a:spAutoFit/>
          </a:bodyPr>
          <a:lstStyle/>
          <a:p>
            <a:pPr algn="ctr"/>
            <a:r>
              <a:rPr lang="zh-CN" altLang="en-US" sz="1600" b="1" dirty="0">
                <a:solidFill>
                  <a:schemeClr val="accent5"/>
                </a:solidFill>
                <a:cs typeface="+mn-ea"/>
                <a:sym typeface="+mn-lt"/>
              </a:rPr>
              <a:t>添加内容</a:t>
            </a:r>
            <a:r>
              <a:rPr lang="zh-CN" altLang="en-US" sz="1600" b="1" dirty="0" smtClean="0">
                <a:solidFill>
                  <a:schemeClr val="accent5"/>
                </a:solidFill>
                <a:cs typeface="+mn-ea"/>
                <a:sym typeface="+mn-lt"/>
              </a:rPr>
              <a:t>文本</a:t>
            </a:r>
            <a:endParaRPr lang="en-US" altLang="zh-CN" sz="1600" b="1" dirty="0" smtClean="0">
              <a:solidFill>
                <a:schemeClr val="accent5"/>
              </a:solidFill>
              <a:cs typeface="+mn-ea"/>
              <a:sym typeface="+mn-lt"/>
            </a:endParaRPr>
          </a:p>
          <a:p>
            <a:pPr algn="ctr"/>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 available but the suffered</a:t>
            </a:r>
            <a:br>
              <a:rPr lang="en-US" sz="1333" dirty="0">
                <a:solidFill>
                  <a:schemeClr val="tx1">
                    <a:lumMod val="65000"/>
                    <a:lumOff val="35000"/>
                  </a:schemeClr>
                </a:solidFill>
                <a:cs typeface="+mn-ea"/>
                <a:sym typeface="+mn-lt"/>
              </a:rPr>
            </a:br>
            <a:r>
              <a:rPr lang="en-US" sz="1333" dirty="0">
                <a:solidFill>
                  <a:schemeClr val="tx1">
                    <a:lumMod val="65000"/>
                    <a:lumOff val="35000"/>
                  </a:schemeClr>
                </a:solidFill>
                <a:cs typeface="+mn-ea"/>
                <a:sym typeface="+mn-lt"/>
              </a:rPr>
              <a:t> alteration in</a:t>
            </a:r>
          </a:p>
        </p:txBody>
      </p:sp>
      <p:sp>
        <p:nvSpPr>
          <p:cNvPr id="26" name="文本框 25"/>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4279672594"/>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50000" decel="50000" fill="hold" grpId="0" nodeType="afterEffect">
                                  <p:stCondLst>
                                    <p:cond delay="0"/>
                                  </p:stCondLst>
                                  <p:childTnLst>
                                    <p:set>
                                      <p:cBhvr>
                                        <p:cTn id="6" dur="1" fill="hold">
                                          <p:stCondLst>
                                            <p:cond delay="0"/>
                                          </p:stCondLst>
                                        </p:cTn>
                                        <p:tgtEl>
                                          <p:spTgt spid="2125"/>
                                        </p:tgtEl>
                                        <p:attrNameLst>
                                          <p:attrName>style.visibility</p:attrName>
                                        </p:attrNameLst>
                                      </p:cBhvr>
                                      <p:to>
                                        <p:strVal val="visible"/>
                                      </p:to>
                                    </p:set>
                                    <p:anim calcmode="lin" valueType="num">
                                      <p:cBhvr additive="base">
                                        <p:cTn id="7" dur="500" fill="hold"/>
                                        <p:tgtEl>
                                          <p:spTgt spid="2125"/>
                                        </p:tgtEl>
                                        <p:attrNameLst>
                                          <p:attrName>ppt_x</p:attrName>
                                        </p:attrNameLst>
                                      </p:cBhvr>
                                      <p:tavLst>
                                        <p:tav tm="0">
                                          <p:val>
                                            <p:strVal val="1+#ppt_w/2"/>
                                          </p:val>
                                        </p:tav>
                                        <p:tav tm="100000">
                                          <p:val>
                                            <p:strVal val="#ppt_x"/>
                                          </p:val>
                                        </p:tav>
                                      </p:tavLst>
                                    </p:anim>
                                    <p:anim calcmode="lin" valueType="num">
                                      <p:cBhvr additive="base">
                                        <p:cTn id="8" dur="500" fill="hold"/>
                                        <p:tgtEl>
                                          <p:spTgt spid="21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92"/>
                                        </p:tgtEl>
                                        <p:attrNameLst>
                                          <p:attrName>style.visibility</p:attrName>
                                        </p:attrNameLst>
                                      </p:cBhvr>
                                      <p:to>
                                        <p:strVal val="visible"/>
                                      </p:to>
                                    </p:set>
                                    <p:anim calcmode="lin" valueType="num">
                                      <p:cBhvr>
                                        <p:cTn id="12" dur="500" fill="hold"/>
                                        <p:tgtEl>
                                          <p:spTgt spid="92"/>
                                        </p:tgtEl>
                                        <p:attrNameLst>
                                          <p:attrName>ppt_w</p:attrName>
                                        </p:attrNameLst>
                                      </p:cBhvr>
                                      <p:tavLst>
                                        <p:tav tm="0">
                                          <p:val>
                                            <p:fltVal val="0"/>
                                          </p:val>
                                        </p:tav>
                                        <p:tav tm="100000">
                                          <p:val>
                                            <p:strVal val="#ppt_w"/>
                                          </p:val>
                                        </p:tav>
                                      </p:tavLst>
                                    </p:anim>
                                    <p:anim calcmode="lin" valueType="num">
                                      <p:cBhvr>
                                        <p:cTn id="13" dur="500" fill="hold"/>
                                        <p:tgtEl>
                                          <p:spTgt spid="92"/>
                                        </p:tgtEl>
                                        <p:attrNameLst>
                                          <p:attrName>ppt_h</p:attrName>
                                        </p:attrNameLst>
                                      </p:cBhvr>
                                      <p:tavLst>
                                        <p:tav tm="0">
                                          <p:val>
                                            <p:fltVal val="0"/>
                                          </p:val>
                                        </p:tav>
                                        <p:tav tm="100000">
                                          <p:val>
                                            <p:strVal val="#ppt_h"/>
                                          </p:val>
                                        </p:tav>
                                      </p:tavLst>
                                    </p:anim>
                                    <p:animEffect transition="in" filter="fade">
                                      <p:cBhvr>
                                        <p:cTn id="14" dur="500"/>
                                        <p:tgtEl>
                                          <p:spTgt spid="92"/>
                                        </p:tgtEl>
                                      </p:cBhvr>
                                    </p:animEffect>
                                  </p:childTnLst>
                                </p:cTn>
                              </p:par>
                            </p:childTnLst>
                          </p:cTn>
                        </p:par>
                        <p:par>
                          <p:cTn id="15" fill="hold">
                            <p:stCondLst>
                              <p:cond delay="1000"/>
                            </p:stCondLst>
                            <p:childTnLst>
                              <p:par>
                                <p:cTn id="16" presetID="2" presetClass="entr" presetSubtype="1" accel="50000" decel="50000"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 calcmode="lin" valueType="num">
                                      <p:cBhvr additive="base">
                                        <p:cTn id="18" dur="500" fill="hold"/>
                                        <p:tgtEl>
                                          <p:spTgt spid="21"/>
                                        </p:tgtEl>
                                        <p:attrNameLst>
                                          <p:attrName>ppt_x</p:attrName>
                                        </p:attrNameLst>
                                      </p:cBhvr>
                                      <p:tavLst>
                                        <p:tav tm="0">
                                          <p:val>
                                            <p:strVal val="#ppt_x"/>
                                          </p:val>
                                        </p:tav>
                                        <p:tav tm="100000">
                                          <p:val>
                                            <p:strVal val="#ppt_x"/>
                                          </p:val>
                                        </p:tav>
                                      </p:tavLst>
                                    </p:anim>
                                    <p:anim calcmode="lin" valueType="num">
                                      <p:cBhvr additive="base">
                                        <p:cTn id="19" dur="500" fill="hold"/>
                                        <p:tgtEl>
                                          <p:spTgt spid="21"/>
                                        </p:tgtEl>
                                        <p:attrNameLst>
                                          <p:attrName>ppt_y</p:attrName>
                                        </p:attrNameLst>
                                      </p:cBhvr>
                                      <p:tavLst>
                                        <p:tav tm="0">
                                          <p:val>
                                            <p:strVal val="0-#ppt_h/2"/>
                                          </p:val>
                                        </p:tav>
                                        <p:tav tm="100000">
                                          <p:val>
                                            <p:strVal val="#ppt_y"/>
                                          </p:val>
                                        </p:tav>
                                      </p:tavLst>
                                    </p:anim>
                                  </p:childTnLst>
                                </p:cTn>
                              </p:par>
                            </p:childTnLst>
                          </p:cTn>
                        </p:par>
                        <p:par>
                          <p:cTn id="20" fill="hold">
                            <p:stCondLst>
                              <p:cond delay="1500"/>
                            </p:stCondLst>
                            <p:childTnLst>
                              <p:par>
                                <p:cTn id="21" presetID="2" presetClass="entr" presetSubtype="2" accel="50000" decel="50000" fill="hold" grpId="0" nodeType="afterEffect">
                                  <p:stCondLst>
                                    <p:cond delay="0"/>
                                  </p:stCondLst>
                                  <p:childTnLst>
                                    <p:set>
                                      <p:cBhvr>
                                        <p:cTn id="22" dur="1" fill="hold">
                                          <p:stCondLst>
                                            <p:cond delay="0"/>
                                          </p:stCondLst>
                                        </p:cTn>
                                        <p:tgtEl>
                                          <p:spTgt spid="2124"/>
                                        </p:tgtEl>
                                        <p:attrNameLst>
                                          <p:attrName>style.visibility</p:attrName>
                                        </p:attrNameLst>
                                      </p:cBhvr>
                                      <p:to>
                                        <p:strVal val="visible"/>
                                      </p:to>
                                    </p:set>
                                    <p:anim calcmode="lin" valueType="num">
                                      <p:cBhvr additive="base">
                                        <p:cTn id="23" dur="500" fill="hold"/>
                                        <p:tgtEl>
                                          <p:spTgt spid="2124"/>
                                        </p:tgtEl>
                                        <p:attrNameLst>
                                          <p:attrName>ppt_x</p:attrName>
                                        </p:attrNameLst>
                                      </p:cBhvr>
                                      <p:tavLst>
                                        <p:tav tm="0">
                                          <p:val>
                                            <p:strVal val="1+#ppt_w/2"/>
                                          </p:val>
                                        </p:tav>
                                        <p:tav tm="100000">
                                          <p:val>
                                            <p:strVal val="#ppt_x"/>
                                          </p:val>
                                        </p:tav>
                                      </p:tavLst>
                                    </p:anim>
                                    <p:anim calcmode="lin" valueType="num">
                                      <p:cBhvr additive="base">
                                        <p:cTn id="24" dur="500" fill="hold"/>
                                        <p:tgtEl>
                                          <p:spTgt spid="2124"/>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0" fill="hold" grpId="0" nodeType="afterEffect">
                                  <p:stCondLst>
                                    <p:cond delay="0"/>
                                  </p:stCondLst>
                                  <p:childTnLst>
                                    <p:set>
                                      <p:cBhvr>
                                        <p:cTn id="27" dur="1" fill="hold">
                                          <p:stCondLst>
                                            <p:cond delay="0"/>
                                          </p:stCondLst>
                                        </p:cTn>
                                        <p:tgtEl>
                                          <p:spTgt spid="95"/>
                                        </p:tgtEl>
                                        <p:attrNameLst>
                                          <p:attrName>style.visibility</p:attrName>
                                        </p:attrNameLst>
                                      </p:cBhvr>
                                      <p:to>
                                        <p:strVal val="visible"/>
                                      </p:to>
                                    </p:set>
                                    <p:anim calcmode="lin" valueType="num">
                                      <p:cBhvr>
                                        <p:cTn id="28" dur="500" fill="hold"/>
                                        <p:tgtEl>
                                          <p:spTgt spid="95"/>
                                        </p:tgtEl>
                                        <p:attrNameLst>
                                          <p:attrName>ppt_w</p:attrName>
                                        </p:attrNameLst>
                                      </p:cBhvr>
                                      <p:tavLst>
                                        <p:tav tm="0">
                                          <p:val>
                                            <p:fltVal val="0"/>
                                          </p:val>
                                        </p:tav>
                                        <p:tav tm="100000">
                                          <p:val>
                                            <p:strVal val="#ppt_w"/>
                                          </p:val>
                                        </p:tav>
                                      </p:tavLst>
                                    </p:anim>
                                    <p:anim calcmode="lin" valueType="num">
                                      <p:cBhvr>
                                        <p:cTn id="29" dur="500" fill="hold"/>
                                        <p:tgtEl>
                                          <p:spTgt spid="95"/>
                                        </p:tgtEl>
                                        <p:attrNameLst>
                                          <p:attrName>ppt_h</p:attrName>
                                        </p:attrNameLst>
                                      </p:cBhvr>
                                      <p:tavLst>
                                        <p:tav tm="0">
                                          <p:val>
                                            <p:fltVal val="0"/>
                                          </p:val>
                                        </p:tav>
                                        <p:tav tm="100000">
                                          <p:val>
                                            <p:strVal val="#ppt_h"/>
                                          </p:val>
                                        </p:tav>
                                      </p:tavLst>
                                    </p:anim>
                                    <p:animEffect transition="in" filter="fade">
                                      <p:cBhvr>
                                        <p:cTn id="30" dur="500"/>
                                        <p:tgtEl>
                                          <p:spTgt spid="95"/>
                                        </p:tgtEl>
                                      </p:cBhvr>
                                    </p:animEffect>
                                  </p:childTnLst>
                                </p:cTn>
                              </p:par>
                            </p:childTnLst>
                          </p:cTn>
                        </p:par>
                        <p:par>
                          <p:cTn id="31" fill="hold">
                            <p:stCondLst>
                              <p:cond delay="2500"/>
                            </p:stCondLst>
                            <p:childTnLst>
                              <p:par>
                                <p:cTn id="32" presetID="2" presetClass="entr" presetSubtype="4" accel="50000" decel="50000"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 calcmode="lin" valueType="num">
                                      <p:cBhvr additive="base">
                                        <p:cTn id="34" dur="500" fill="hold"/>
                                        <p:tgtEl>
                                          <p:spTgt spid="22"/>
                                        </p:tgtEl>
                                        <p:attrNameLst>
                                          <p:attrName>ppt_x</p:attrName>
                                        </p:attrNameLst>
                                      </p:cBhvr>
                                      <p:tavLst>
                                        <p:tav tm="0">
                                          <p:val>
                                            <p:strVal val="#ppt_x"/>
                                          </p:val>
                                        </p:tav>
                                        <p:tav tm="100000">
                                          <p:val>
                                            <p:strVal val="#ppt_x"/>
                                          </p:val>
                                        </p:tav>
                                      </p:tavLst>
                                    </p:anim>
                                    <p:anim calcmode="lin" valueType="num">
                                      <p:cBhvr additive="base">
                                        <p:cTn id="35" dur="500" fill="hold"/>
                                        <p:tgtEl>
                                          <p:spTgt spid="22"/>
                                        </p:tgtEl>
                                        <p:attrNameLst>
                                          <p:attrName>ppt_y</p:attrName>
                                        </p:attrNameLst>
                                      </p:cBhvr>
                                      <p:tavLst>
                                        <p:tav tm="0">
                                          <p:val>
                                            <p:strVal val="1+#ppt_h/2"/>
                                          </p:val>
                                        </p:tav>
                                        <p:tav tm="100000">
                                          <p:val>
                                            <p:strVal val="#ppt_y"/>
                                          </p:val>
                                        </p:tav>
                                      </p:tavLst>
                                    </p:anim>
                                  </p:childTnLst>
                                </p:cTn>
                              </p:par>
                            </p:childTnLst>
                          </p:cTn>
                        </p:par>
                        <p:par>
                          <p:cTn id="36" fill="hold">
                            <p:stCondLst>
                              <p:cond delay="3000"/>
                            </p:stCondLst>
                            <p:childTnLst>
                              <p:par>
                                <p:cTn id="37" presetID="2" presetClass="entr" presetSubtype="2" accel="50000" decel="5000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1+#ppt_w/2"/>
                                          </p:val>
                                        </p:tav>
                                        <p:tav tm="100000">
                                          <p:val>
                                            <p:strVal val="#ppt_x"/>
                                          </p:val>
                                        </p:tav>
                                      </p:tavLst>
                                    </p:anim>
                                    <p:anim calcmode="lin" valueType="num">
                                      <p:cBhvr additive="base">
                                        <p:cTn id="40" dur="500" fill="hold"/>
                                        <p:tgtEl>
                                          <p:spTgt spid="16"/>
                                        </p:tgtEl>
                                        <p:attrNameLst>
                                          <p:attrName>ppt_y</p:attrName>
                                        </p:attrNameLst>
                                      </p:cBhvr>
                                      <p:tavLst>
                                        <p:tav tm="0">
                                          <p:val>
                                            <p:strVal val="#ppt_y"/>
                                          </p:val>
                                        </p:tav>
                                        <p:tav tm="100000">
                                          <p:val>
                                            <p:strVal val="#ppt_y"/>
                                          </p:val>
                                        </p:tav>
                                      </p:tavLst>
                                    </p:anim>
                                  </p:childTnLst>
                                </p:cTn>
                              </p:par>
                            </p:childTnLst>
                          </p:cTn>
                        </p:par>
                        <p:par>
                          <p:cTn id="41" fill="hold">
                            <p:stCondLst>
                              <p:cond delay="3500"/>
                            </p:stCondLst>
                            <p:childTnLst>
                              <p:par>
                                <p:cTn id="42" presetID="53" presetClass="entr" presetSubtype="0" fill="hold" grpId="0" nodeType="afterEffect">
                                  <p:stCondLst>
                                    <p:cond delay="0"/>
                                  </p:stCondLst>
                                  <p:childTnLst>
                                    <p:set>
                                      <p:cBhvr>
                                        <p:cTn id="43" dur="1" fill="hold">
                                          <p:stCondLst>
                                            <p:cond delay="0"/>
                                          </p:stCondLst>
                                        </p:cTn>
                                        <p:tgtEl>
                                          <p:spTgt spid="93"/>
                                        </p:tgtEl>
                                        <p:attrNameLst>
                                          <p:attrName>style.visibility</p:attrName>
                                        </p:attrNameLst>
                                      </p:cBhvr>
                                      <p:to>
                                        <p:strVal val="visible"/>
                                      </p:to>
                                    </p:set>
                                    <p:anim calcmode="lin" valueType="num">
                                      <p:cBhvr>
                                        <p:cTn id="44" dur="500" fill="hold"/>
                                        <p:tgtEl>
                                          <p:spTgt spid="93"/>
                                        </p:tgtEl>
                                        <p:attrNameLst>
                                          <p:attrName>ppt_w</p:attrName>
                                        </p:attrNameLst>
                                      </p:cBhvr>
                                      <p:tavLst>
                                        <p:tav tm="0">
                                          <p:val>
                                            <p:fltVal val="0"/>
                                          </p:val>
                                        </p:tav>
                                        <p:tav tm="100000">
                                          <p:val>
                                            <p:strVal val="#ppt_w"/>
                                          </p:val>
                                        </p:tav>
                                      </p:tavLst>
                                    </p:anim>
                                    <p:anim calcmode="lin" valueType="num">
                                      <p:cBhvr>
                                        <p:cTn id="45" dur="500" fill="hold"/>
                                        <p:tgtEl>
                                          <p:spTgt spid="93"/>
                                        </p:tgtEl>
                                        <p:attrNameLst>
                                          <p:attrName>ppt_h</p:attrName>
                                        </p:attrNameLst>
                                      </p:cBhvr>
                                      <p:tavLst>
                                        <p:tav tm="0">
                                          <p:val>
                                            <p:fltVal val="0"/>
                                          </p:val>
                                        </p:tav>
                                        <p:tav tm="100000">
                                          <p:val>
                                            <p:strVal val="#ppt_h"/>
                                          </p:val>
                                        </p:tav>
                                      </p:tavLst>
                                    </p:anim>
                                    <p:animEffect transition="in" filter="fade">
                                      <p:cBhvr>
                                        <p:cTn id="46" dur="500"/>
                                        <p:tgtEl>
                                          <p:spTgt spid="93"/>
                                        </p:tgtEl>
                                      </p:cBhvr>
                                    </p:animEffect>
                                  </p:childTnLst>
                                </p:cTn>
                              </p:par>
                            </p:childTnLst>
                          </p:cTn>
                        </p:par>
                        <p:par>
                          <p:cTn id="47" fill="hold">
                            <p:stCondLst>
                              <p:cond delay="4000"/>
                            </p:stCondLst>
                            <p:childTnLst>
                              <p:par>
                                <p:cTn id="48" presetID="2" presetClass="entr" presetSubtype="1" accel="50000" decel="50000" fill="hold" grpId="0" nodeType="afterEffect">
                                  <p:stCondLst>
                                    <p:cond delay="0"/>
                                  </p:stCondLst>
                                  <p:childTnLst>
                                    <p:set>
                                      <p:cBhvr>
                                        <p:cTn id="49" dur="1" fill="hold">
                                          <p:stCondLst>
                                            <p:cond delay="0"/>
                                          </p:stCondLst>
                                        </p:cTn>
                                        <p:tgtEl>
                                          <p:spTgt spid="23"/>
                                        </p:tgtEl>
                                        <p:attrNameLst>
                                          <p:attrName>style.visibility</p:attrName>
                                        </p:attrNameLst>
                                      </p:cBhvr>
                                      <p:to>
                                        <p:strVal val="visible"/>
                                      </p:to>
                                    </p:set>
                                    <p:anim calcmode="lin" valueType="num">
                                      <p:cBhvr additive="base">
                                        <p:cTn id="50" dur="500" fill="hold"/>
                                        <p:tgtEl>
                                          <p:spTgt spid="23"/>
                                        </p:tgtEl>
                                        <p:attrNameLst>
                                          <p:attrName>ppt_x</p:attrName>
                                        </p:attrNameLst>
                                      </p:cBhvr>
                                      <p:tavLst>
                                        <p:tav tm="0">
                                          <p:val>
                                            <p:strVal val="#ppt_x"/>
                                          </p:val>
                                        </p:tav>
                                        <p:tav tm="100000">
                                          <p:val>
                                            <p:strVal val="#ppt_x"/>
                                          </p:val>
                                        </p:tav>
                                      </p:tavLst>
                                    </p:anim>
                                    <p:anim calcmode="lin" valueType="num">
                                      <p:cBhvr additive="base">
                                        <p:cTn id="51" dur="500" fill="hold"/>
                                        <p:tgtEl>
                                          <p:spTgt spid="23"/>
                                        </p:tgtEl>
                                        <p:attrNameLst>
                                          <p:attrName>ppt_y</p:attrName>
                                        </p:attrNameLst>
                                      </p:cBhvr>
                                      <p:tavLst>
                                        <p:tav tm="0">
                                          <p:val>
                                            <p:strVal val="0-#ppt_h/2"/>
                                          </p:val>
                                        </p:tav>
                                        <p:tav tm="100000">
                                          <p:val>
                                            <p:strVal val="#ppt_y"/>
                                          </p:val>
                                        </p:tav>
                                      </p:tavLst>
                                    </p:anim>
                                  </p:childTnLst>
                                </p:cTn>
                              </p:par>
                            </p:childTnLst>
                          </p:cTn>
                        </p:par>
                        <p:par>
                          <p:cTn id="52" fill="hold">
                            <p:stCondLst>
                              <p:cond delay="4500"/>
                            </p:stCondLst>
                            <p:childTnLst>
                              <p:par>
                                <p:cTn id="53" presetID="2" presetClass="entr" presetSubtype="2" accel="50000" decel="50000"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additive="base">
                                        <p:cTn id="55" dur="500" fill="hold"/>
                                        <p:tgtEl>
                                          <p:spTgt spid="17"/>
                                        </p:tgtEl>
                                        <p:attrNameLst>
                                          <p:attrName>ppt_x</p:attrName>
                                        </p:attrNameLst>
                                      </p:cBhvr>
                                      <p:tavLst>
                                        <p:tav tm="0">
                                          <p:val>
                                            <p:strVal val="1+#ppt_w/2"/>
                                          </p:val>
                                        </p:tav>
                                        <p:tav tm="100000">
                                          <p:val>
                                            <p:strVal val="#ppt_x"/>
                                          </p:val>
                                        </p:tav>
                                      </p:tavLst>
                                    </p:anim>
                                    <p:anim calcmode="lin" valueType="num">
                                      <p:cBhvr additive="base">
                                        <p:cTn id="56" dur="500" fill="hold"/>
                                        <p:tgtEl>
                                          <p:spTgt spid="17"/>
                                        </p:tgtEl>
                                        <p:attrNameLst>
                                          <p:attrName>ppt_y</p:attrName>
                                        </p:attrNameLst>
                                      </p:cBhvr>
                                      <p:tavLst>
                                        <p:tav tm="0">
                                          <p:val>
                                            <p:strVal val="#ppt_y"/>
                                          </p:val>
                                        </p:tav>
                                        <p:tav tm="100000">
                                          <p:val>
                                            <p:strVal val="#ppt_y"/>
                                          </p:val>
                                        </p:tav>
                                      </p:tavLst>
                                    </p:anim>
                                  </p:childTnLst>
                                </p:cTn>
                              </p:par>
                            </p:childTnLst>
                          </p:cTn>
                        </p:par>
                        <p:par>
                          <p:cTn id="57" fill="hold">
                            <p:stCondLst>
                              <p:cond delay="5000"/>
                            </p:stCondLst>
                            <p:childTnLst>
                              <p:par>
                                <p:cTn id="58" presetID="53" presetClass="entr" presetSubtype="0" fill="hold" grpId="0" nodeType="afterEffect">
                                  <p:stCondLst>
                                    <p:cond delay="0"/>
                                  </p:stCondLst>
                                  <p:childTnLst>
                                    <p:set>
                                      <p:cBhvr>
                                        <p:cTn id="59" dur="1" fill="hold">
                                          <p:stCondLst>
                                            <p:cond delay="0"/>
                                          </p:stCondLst>
                                        </p:cTn>
                                        <p:tgtEl>
                                          <p:spTgt spid="94"/>
                                        </p:tgtEl>
                                        <p:attrNameLst>
                                          <p:attrName>style.visibility</p:attrName>
                                        </p:attrNameLst>
                                      </p:cBhvr>
                                      <p:to>
                                        <p:strVal val="visible"/>
                                      </p:to>
                                    </p:set>
                                    <p:anim calcmode="lin" valueType="num">
                                      <p:cBhvr>
                                        <p:cTn id="60" dur="500" fill="hold"/>
                                        <p:tgtEl>
                                          <p:spTgt spid="94"/>
                                        </p:tgtEl>
                                        <p:attrNameLst>
                                          <p:attrName>ppt_w</p:attrName>
                                        </p:attrNameLst>
                                      </p:cBhvr>
                                      <p:tavLst>
                                        <p:tav tm="0">
                                          <p:val>
                                            <p:fltVal val="0"/>
                                          </p:val>
                                        </p:tav>
                                        <p:tav tm="100000">
                                          <p:val>
                                            <p:strVal val="#ppt_w"/>
                                          </p:val>
                                        </p:tav>
                                      </p:tavLst>
                                    </p:anim>
                                    <p:anim calcmode="lin" valueType="num">
                                      <p:cBhvr>
                                        <p:cTn id="61" dur="500" fill="hold"/>
                                        <p:tgtEl>
                                          <p:spTgt spid="94"/>
                                        </p:tgtEl>
                                        <p:attrNameLst>
                                          <p:attrName>ppt_h</p:attrName>
                                        </p:attrNameLst>
                                      </p:cBhvr>
                                      <p:tavLst>
                                        <p:tav tm="0">
                                          <p:val>
                                            <p:fltVal val="0"/>
                                          </p:val>
                                        </p:tav>
                                        <p:tav tm="100000">
                                          <p:val>
                                            <p:strVal val="#ppt_h"/>
                                          </p:val>
                                        </p:tav>
                                      </p:tavLst>
                                    </p:anim>
                                    <p:animEffect transition="in" filter="fade">
                                      <p:cBhvr>
                                        <p:cTn id="62" dur="500"/>
                                        <p:tgtEl>
                                          <p:spTgt spid="94"/>
                                        </p:tgtEl>
                                      </p:cBhvr>
                                    </p:animEffect>
                                  </p:childTnLst>
                                </p:cTn>
                              </p:par>
                            </p:childTnLst>
                          </p:cTn>
                        </p:par>
                        <p:par>
                          <p:cTn id="63" fill="hold">
                            <p:stCondLst>
                              <p:cond delay="5500"/>
                            </p:stCondLst>
                            <p:childTnLst>
                              <p:par>
                                <p:cTn id="64" presetID="2" presetClass="entr" presetSubtype="4" accel="50000" decel="50000" fill="hold" grpId="0" nodeType="afterEffect">
                                  <p:stCondLst>
                                    <p:cond delay="0"/>
                                  </p:stCondLst>
                                  <p:childTnLst>
                                    <p:set>
                                      <p:cBhvr>
                                        <p:cTn id="65" dur="1" fill="hold">
                                          <p:stCondLst>
                                            <p:cond delay="0"/>
                                          </p:stCondLst>
                                        </p:cTn>
                                        <p:tgtEl>
                                          <p:spTgt spid="24"/>
                                        </p:tgtEl>
                                        <p:attrNameLst>
                                          <p:attrName>style.visibility</p:attrName>
                                        </p:attrNameLst>
                                      </p:cBhvr>
                                      <p:to>
                                        <p:strVal val="visible"/>
                                      </p:to>
                                    </p:set>
                                    <p:anim calcmode="lin" valueType="num">
                                      <p:cBhvr additive="base">
                                        <p:cTn id="66" dur="500" fill="hold"/>
                                        <p:tgtEl>
                                          <p:spTgt spid="24"/>
                                        </p:tgtEl>
                                        <p:attrNameLst>
                                          <p:attrName>ppt_x</p:attrName>
                                        </p:attrNameLst>
                                      </p:cBhvr>
                                      <p:tavLst>
                                        <p:tav tm="0">
                                          <p:val>
                                            <p:strVal val="#ppt_x"/>
                                          </p:val>
                                        </p:tav>
                                        <p:tav tm="100000">
                                          <p:val>
                                            <p:strVal val="#ppt_x"/>
                                          </p:val>
                                        </p:tav>
                                      </p:tavLst>
                                    </p:anim>
                                    <p:anim calcmode="lin" valueType="num">
                                      <p:cBhvr additive="base">
                                        <p:cTn id="67" dur="500" fill="hold"/>
                                        <p:tgtEl>
                                          <p:spTgt spid="24"/>
                                        </p:tgtEl>
                                        <p:attrNameLst>
                                          <p:attrName>ppt_y</p:attrName>
                                        </p:attrNameLst>
                                      </p:cBhvr>
                                      <p:tavLst>
                                        <p:tav tm="0">
                                          <p:val>
                                            <p:strVal val="1+#ppt_h/2"/>
                                          </p:val>
                                        </p:tav>
                                        <p:tav tm="100000">
                                          <p:val>
                                            <p:strVal val="#ppt_y"/>
                                          </p:val>
                                        </p:tav>
                                      </p:tavLst>
                                    </p:anim>
                                  </p:childTnLst>
                                </p:cTn>
                              </p:par>
                            </p:childTnLst>
                          </p:cTn>
                        </p:par>
                        <p:par>
                          <p:cTn id="68" fill="hold">
                            <p:stCondLst>
                              <p:cond delay="6000"/>
                            </p:stCondLst>
                            <p:childTnLst>
                              <p:par>
                                <p:cTn id="69" presetID="2" presetClass="entr" presetSubtype="2" accel="50000" decel="50000" fill="hold" grpId="0" nodeType="afterEffect">
                                  <p:stCondLst>
                                    <p:cond delay="0"/>
                                  </p:stCondLst>
                                  <p:childTnLst>
                                    <p:set>
                                      <p:cBhvr>
                                        <p:cTn id="70" dur="1" fill="hold">
                                          <p:stCondLst>
                                            <p:cond delay="0"/>
                                          </p:stCondLst>
                                        </p:cTn>
                                        <p:tgtEl>
                                          <p:spTgt spid="18"/>
                                        </p:tgtEl>
                                        <p:attrNameLst>
                                          <p:attrName>style.visibility</p:attrName>
                                        </p:attrNameLst>
                                      </p:cBhvr>
                                      <p:to>
                                        <p:strVal val="visible"/>
                                      </p:to>
                                    </p:set>
                                    <p:anim calcmode="lin" valueType="num">
                                      <p:cBhvr additive="base">
                                        <p:cTn id="71" dur="500" fill="hold"/>
                                        <p:tgtEl>
                                          <p:spTgt spid="18"/>
                                        </p:tgtEl>
                                        <p:attrNameLst>
                                          <p:attrName>ppt_x</p:attrName>
                                        </p:attrNameLst>
                                      </p:cBhvr>
                                      <p:tavLst>
                                        <p:tav tm="0">
                                          <p:val>
                                            <p:strVal val="1+#ppt_w/2"/>
                                          </p:val>
                                        </p:tav>
                                        <p:tav tm="100000">
                                          <p:val>
                                            <p:strVal val="#ppt_x"/>
                                          </p:val>
                                        </p:tav>
                                      </p:tavLst>
                                    </p:anim>
                                    <p:anim calcmode="lin" valueType="num">
                                      <p:cBhvr additive="base">
                                        <p:cTn id="72" dur="500" fill="hold"/>
                                        <p:tgtEl>
                                          <p:spTgt spid="18"/>
                                        </p:tgtEl>
                                        <p:attrNameLst>
                                          <p:attrName>ppt_y</p:attrName>
                                        </p:attrNameLst>
                                      </p:cBhvr>
                                      <p:tavLst>
                                        <p:tav tm="0">
                                          <p:val>
                                            <p:strVal val="#ppt_y"/>
                                          </p:val>
                                        </p:tav>
                                        <p:tav tm="100000">
                                          <p:val>
                                            <p:strVal val="#ppt_y"/>
                                          </p:val>
                                        </p:tav>
                                      </p:tavLst>
                                    </p:anim>
                                  </p:childTnLst>
                                </p:cTn>
                              </p:par>
                            </p:childTnLst>
                          </p:cTn>
                        </p:par>
                        <p:par>
                          <p:cTn id="73" fill="hold">
                            <p:stCondLst>
                              <p:cond delay="6500"/>
                            </p:stCondLst>
                            <p:childTnLst>
                              <p:par>
                                <p:cTn id="74" presetID="53" presetClass="entr" presetSubtype="0" fill="hold" grpId="0" nodeType="afterEffect">
                                  <p:stCondLst>
                                    <p:cond delay="0"/>
                                  </p:stCondLst>
                                  <p:childTnLst>
                                    <p:set>
                                      <p:cBhvr>
                                        <p:cTn id="75" dur="1" fill="hold">
                                          <p:stCondLst>
                                            <p:cond delay="0"/>
                                          </p:stCondLst>
                                        </p:cTn>
                                        <p:tgtEl>
                                          <p:spTgt spid="19"/>
                                        </p:tgtEl>
                                        <p:attrNameLst>
                                          <p:attrName>style.visibility</p:attrName>
                                        </p:attrNameLst>
                                      </p:cBhvr>
                                      <p:to>
                                        <p:strVal val="visible"/>
                                      </p:to>
                                    </p:set>
                                    <p:anim calcmode="lin" valueType="num">
                                      <p:cBhvr>
                                        <p:cTn id="76" dur="500" fill="hold"/>
                                        <p:tgtEl>
                                          <p:spTgt spid="19"/>
                                        </p:tgtEl>
                                        <p:attrNameLst>
                                          <p:attrName>ppt_w</p:attrName>
                                        </p:attrNameLst>
                                      </p:cBhvr>
                                      <p:tavLst>
                                        <p:tav tm="0">
                                          <p:val>
                                            <p:fltVal val="0"/>
                                          </p:val>
                                        </p:tav>
                                        <p:tav tm="100000">
                                          <p:val>
                                            <p:strVal val="#ppt_w"/>
                                          </p:val>
                                        </p:tav>
                                      </p:tavLst>
                                    </p:anim>
                                    <p:anim calcmode="lin" valueType="num">
                                      <p:cBhvr>
                                        <p:cTn id="77" dur="500" fill="hold"/>
                                        <p:tgtEl>
                                          <p:spTgt spid="19"/>
                                        </p:tgtEl>
                                        <p:attrNameLst>
                                          <p:attrName>ppt_h</p:attrName>
                                        </p:attrNameLst>
                                      </p:cBhvr>
                                      <p:tavLst>
                                        <p:tav tm="0">
                                          <p:val>
                                            <p:fltVal val="0"/>
                                          </p:val>
                                        </p:tav>
                                        <p:tav tm="100000">
                                          <p:val>
                                            <p:strVal val="#ppt_h"/>
                                          </p:val>
                                        </p:tav>
                                      </p:tavLst>
                                    </p:anim>
                                    <p:animEffect transition="in" filter="fade">
                                      <p:cBhvr>
                                        <p:cTn id="78" dur="500"/>
                                        <p:tgtEl>
                                          <p:spTgt spid="19"/>
                                        </p:tgtEl>
                                      </p:cBhvr>
                                    </p:animEffect>
                                  </p:childTnLst>
                                </p:cTn>
                              </p:par>
                            </p:childTnLst>
                          </p:cTn>
                        </p:par>
                        <p:par>
                          <p:cTn id="79" fill="hold">
                            <p:stCondLst>
                              <p:cond delay="7000"/>
                            </p:stCondLst>
                            <p:childTnLst>
                              <p:par>
                                <p:cTn id="80" presetID="2" presetClass="entr" presetSubtype="1" accel="50000" decel="50000" fill="hold" grpId="0" nodeType="afterEffect">
                                  <p:stCondLst>
                                    <p:cond delay="0"/>
                                  </p:stCondLst>
                                  <p:childTnLst>
                                    <p:set>
                                      <p:cBhvr>
                                        <p:cTn id="81" dur="1" fill="hold">
                                          <p:stCondLst>
                                            <p:cond delay="0"/>
                                          </p:stCondLst>
                                        </p:cTn>
                                        <p:tgtEl>
                                          <p:spTgt spid="25"/>
                                        </p:tgtEl>
                                        <p:attrNameLst>
                                          <p:attrName>style.visibility</p:attrName>
                                        </p:attrNameLst>
                                      </p:cBhvr>
                                      <p:to>
                                        <p:strVal val="visible"/>
                                      </p:to>
                                    </p:set>
                                    <p:anim calcmode="lin" valueType="num">
                                      <p:cBhvr additive="base">
                                        <p:cTn id="82" dur="500" fill="hold"/>
                                        <p:tgtEl>
                                          <p:spTgt spid="25"/>
                                        </p:tgtEl>
                                        <p:attrNameLst>
                                          <p:attrName>ppt_x</p:attrName>
                                        </p:attrNameLst>
                                      </p:cBhvr>
                                      <p:tavLst>
                                        <p:tav tm="0">
                                          <p:val>
                                            <p:strVal val="#ppt_x"/>
                                          </p:val>
                                        </p:tav>
                                        <p:tav tm="100000">
                                          <p:val>
                                            <p:strVal val="#ppt_x"/>
                                          </p:val>
                                        </p:tav>
                                      </p:tavLst>
                                    </p:anim>
                                    <p:anim calcmode="lin" valueType="num">
                                      <p:cBhvr additive="base">
                                        <p:cTn id="83" dur="500" fill="hold"/>
                                        <p:tgtEl>
                                          <p:spTgt spid="2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124" grpId="0" animBg="1"/>
      <p:bldP spid="2125" grpId="0" animBg="1"/>
      <p:bldP spid="92" grpId="0"/>
      <p:bldP spid="95" grpId="0"/>
      <p:bldP spid="16" grpId="0" animBg="1"/>
      <p:bldP spid="93" grpId="0"/>
      <p:bldP spid="94" grpId="0"/>
      <p:bldP spid="19" grpId="0"/>
      <p:bldP spid="21" grpId="0"/>
      <p:bldP spid="22" grpId="0"/>
      <p:bldP spid="23" grpId="0"/>
      <p:bldP spid="24" grpId="0"/>
      <p:bldP spid="2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Hexagon 54"/>
          <p:cNvSpPr/>
          <p:nvPr/>
        </p:nvSpPr>
        <p:spPr>
          <a:xfrm rot="5400000">
            <a:off x="4112968" y="2139968"/>
            <a:ext cx="3969241" cy="3740699"/>
          </a:xfrm>
          <a:prstGeom prst="hexagon">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54" name="Slide Number Placeholder 53"/>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24</a:t>
            </a:fld>
            <a:endParaRPr lang="en-US" dirty="0">
              <a:cs typeface="+mn-ea"/>
              <a:sym typeface="+mn-lt"/>
            </a:endParaRPr>
          </a:p>
        </p:txBody>
      </p:sp>
      <p:grpSp>
        <p:nvGrpSpPr>
          <p:cNvPr id="2" name="Group 69"/>
          <p:cNvGrpSpPr/>
          <p:nvPr/>
        </p:nvGrpSpPr>
        <p:grpSpPr>
          <a:xfrm>
            <a:off x="8683167" y="2405711"/>
            <a:ext cx="2596968" cy="888046"/>
            <a:chOff x="5603652" y="1679342"/>
            <a:chExt cx="1947726" cy="666034"/>
          </a:xfrm>
        </p:grpSpPr>
        <p:sp>
          <p:nvSpPr>
            <p:cNvPr id="40" name="Text Placeholder 3"/>
            <p:cNvSpPr txBox="1">
              <a:spLocks/>
            </p:cNvSpPr>
            <p:nvPr/>
          </p:nvSpPr>
          <p:spPr>
            <a:xfrm>
              <a:off x="5603652" y="1679342"/>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accent3"/>
                  </a:solidFill>
                  <a:cs typeface="+mn-ea"/>
                  <a:sym typeface="+mn-lt"/>
                </a:rPr>
                <a:t>添加内容文本</a:t>
              </a:r>
              <a:endParaRPr lang="en-US" sz="1600" b="1" dirty="0">
                <a:solidFill>
                  <a:schemeClr val="accent3"/>
                </a:solidFill>
                <a:cs typeface="+mn-ea"/>
                <a:sym typeface="+mn-lt"/>
              </a:endParaRPr>
            </a:p>
          </p:txBody>
        </p:sp>
        <p:sp>
          <p:nvSpPr>
            <p:cNvPr id="41" name="Text Placeholder 3"/>
            <p:cNvSpPr txBox="1">
              <a:spLocks/>
            </p:cNvSpPr>
            <p:nvPr/>
          </p:nvSpPr>
          <p:spPr>
            <a:xfrm>
              <a:off x="5603652" y="1883856"/>
              <a:ext cx="1947726" cy="461520"/>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have even slightly</a:t>
              </a:r>
            </a:p>
          </p:txBody>
        </p:sp>
      </p:grpSp>
      <p:grpSp>
        <p:nvGrpSpPr>
          <p:cNvPr id="3" name="Group 72"/>
          <p:cNvGrpSpPr/>
          <p:nvPr/>
        </p:nvGrpSpPr>
        <p:grpSpPr>
          <a:xfrm>
            <a:off x="891583" y="4682469"/>
            <a:ext cx="2596968" cy="890661"/>
            <a:chOff x="5603652" y="1677381"/>
            <a:chExt cx="1947726" cy="667996"/>
          </a:xfrm>
        </p:grpSpPr>
        <p:sp>
          <p:nvSpPr>
            <p:cNvPr id="43" name="Text Placeholder 3"/>
            <p:cNvSpPr txBox="1">
              <a:spLocks/>
            </p:cNvSpPr>
            <p:nvPr/>
          </p:nvSpPr>
          <p:spPr>
            <a:xfrm>
              <a:off x="6620835" y="1677381"/>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zh-CN" altLang="en-US" sz="1600" b="1" dirty="0">
                  <a:solidFill>
                    <a:schemeClr val="accent6"/>
                  </a:solidFill>
                  <a:cs typeface="+mn-ea"/>
                  <a:sym typeface="+mn-lt"/>
                </a:rPr>
                <a:t>添加内容文本</a:t>
              </a:r>
              <a:endParaRPr lang="en-US" sz="1600" b="1" dirty="0">
                <a:solidFill>
                  <a:schemeClr val="accent6"/>
                </a:solidFill>
                <a:cs typeface="+mn-ea"/>
                <a:sym typeface="+mn-lt"/>
              </a:endParaRPr>
            </a:p>
          </p:txBody>
        </p:sp>
        <p:sp>
          <p:nvSpPr>
            <p:cNvPr id="44" name="Text Placeholder 3"/>
            <p:cNvSpPr txBox="1">
              <a:spLocks/>
            </p:cNvSpPr>
            <p:nvPr/>
          </p:nvSpPr>
          <p:spPr>
            <a:xfrm>
              <a:off x="5603652" y="1883856"/>
              <a:ext cx="1947726" cy="46152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have even slightly</a:t>
              </a:r>
            </a:p>
          </p:txBody>
        </p:sp>
      </p:grpSp>
      <p:grpSp>
        <p:nvGrpSpPr>
          <p:cNvPr id="4" name="Group 75"/>
          <p:cNvGrpSpPr/>
          <p:nvPr/>
        </p:nvGrpSpPr>
        <p:grpSpPr>
          <a:xfrm>
            <a:off x="2830398" y="1309332"/>
            <a:ext cx="2596968" cy="844260"/>
            <a:chOff x="5603652" y="1635238"/>
            <a:chExt cx="1947726" cy="633195"/>
          </a:xfrm>
        </p:grpSpPr>
        <p:sp>
          <p:nvSpPr>
            <p:cNvPr id="46" name="Text Placeholder 3"/>
            <p:cNvSpPr txBox="1">
              <a:spLocks/>
            </p:cNvSpPr>
            <p:nvPr/>
          </p:nvSpPr>
          <p:spPr>
            <a:xfrm>
              <a:off x="6620835" y="1635238"/>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zh-CN" altLang="en-US" sz="1600" b="1" dirty="0">
                  <a:solidFill>
                    <a:schemeClr val="accent2"/>
                  </a:solidFill>
                  <a:cs typeface="+mn-ea"/>
                  <a:sym typeface="+mn-lt"/>
                </a:rPr>
                <a:t>添加内容文本</a:t>
              </a:r>
              <a:endParaRPr lang="en-US" sz="1600" b="1" dirty="0">
                <a:solidFill>
                  <a:schemeClr val="accent2"/>
                </a:solidFill>
                <a:cs typeface="+mn-ea"/>
                <a:sym typeface="+mn-lt"/>
              </a:endParaRPr>
            </a:p>
          </p:txBody>
        </p:sp>
        <p:sp>
          <p:nvSpPr>
            <p:cNvPr id="47" name="Text Placeholder 3"/>
            <p:cNvSpPr txBox="1">
              <a:spLocks/>
            </p:cNvSpPr>
            <p:nvPr/>
          </p:nvSpPr>
          <p:spPr>
            <a:xfrm>
              <a:off x="5603652" y="1806912"/>
              <a:ext cx="1947726" cy="46152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a:t>
              </a:r>
            </a:p>
          </p:txBody>
        </p:sp>
      </p:grpSp>
      <p:grpSp>
        <p:nvGrpSpPr>
          <p:cNvPr id="5" name="Group 72"/>
          <p:cNvGrpSpPr/>
          <p:nvPr/>
        </p:nvGrpSpPr>
        <p:grpSpPr>
          <a:xfrm>
            <a:off x="877887" y="2377514"/>
            <a:ext cx="2596968" cy="917485"/>
            <a:chOff x="5603652" y="1657263"/>
            <a:chExt cx="1947726" cy="688114"/>
          </a:xfrm>
        </p:grpSpPr>
        <p:sp>
          <p:nvSpPr>
            <p:cNvPr id="49" name="Text Placeholder 3"/>
            <p:cNvSpPr txBox="1">
              <a:spLocks/>
            </p:cNvSpPr>
            <p:nvPr/>
          </p:nvSpPr>
          <p:spPr>
            <a:xfrm>
              <a:off x="6620835" y="1657263"/>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zh-CN" altLang="en-US" sz="1600" b="1" dirty="0">
                  <a:solidFill>
                    <a:schemeClr val="accent1"/>
                  </a:solidFill>
                  <a:cs typeface="+mn-ea"/>
                  <a:sym typeface="+mn-lt"/>
                </a:rPr>
                <a:t>添加内容文本</a:t>
              </a:r>
              <a:endParaRPr lang="en-US" sz="1600" b="1" dirty="0">
                <a:solidFill>
                  <a:schemeClr val="accent1"/>
                </a:solidFill>
                <a:cs typeface="+mn-ea"/>
                <a:sym typeface="+mn-lt"/>
              </a:endParaRPr>
            </a:p>
          </p:txBody>
        </p:sp>
        <p:sp>
          <p:nvSpPr>
            <p:cNvPr id="50" name="Text Placeholder 3"/>
            <p:cNvSpPr txBox="1">
              <a:spLocks/>
            </p:cNvSpPr>
            <p:nvPr/>
          </p:nvSpPr>
          <p:spPr>
            <a:xfrm>
              <a:off x="5603652" y="1883856"/>
              <a:ext cx="1947726" cy="46152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have even slightly</a:t>
              </a:r>
            </a:p>
          </p:txBody>
        </p:sp>
      </p:grpSp>
      <p:grpSp>
        <p:nvGrpSpPr>
          <p:cNvPr id="6" name="Group 69"/>
          <p:cNvGrpSpPr/>
          <p:nvPr/>
        </p:nvGrpSpPr>
        <p:grpSpPr>
          <a:xfrm>
            <a:off x="8649222" y="4729550"/>
            <a:ext cx="2596968" cy="866560"/>
            <a:chOff x="5603652" y="1695457"/>
            <a:chExt cx="1947726" cy="649920"/>
          </a:xfrm>
        </p:grpSpPr>
        <p:sp>
          <p:nvSpPr>
            <p:cNvPr id="52" name="Text Placeholder 3"/>
            <p:cNvSpPr txBox="1">
              <a:spLocks/>
            </p:cNvSpPr>
            <p:nvPr/>
          </p:nvSpPr>
          <p:spPr>
            <a:xfrm>
              <a:off x="5603652" y="1695457"/>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accent4"/>
                  </a:solidFill>
                  <a:cs typeface="+mn-ea"/>
                  <a:sym typeface="+mn-lt"/>
                </a:rPr>
                <a:t>添加内容文本</a:t>
              </a:r>
              <a:endParaRPr lang="en-US" sz="1600" b="1" dirty="0">
                <a:solidFill>
                  <a:schemeClr val="accent4"/>
                </a:solidFill>
                <a:cs typeface="+mn-ea"/>
                <a:sym typeface="+mn-lt"/>
              </a:endParaRPr>
            </a:p>
          </p:txBody>
        </p:sp>
        <p:sp>
          <p:nvSpPr>
            <p:cNvPr id="53" name="Text Placeholder 3"/>
            <p:cNvSpPr txBox="1">
              <a:spLocks/>
            </p:cNvSpPr>
            <p:nvPr/>
          </p:nvSpPr>
          <p:spPr>
            <a:xfrm>
              <a:off x="5603652" y="1883856"/>
              <a:ext cx="1947726" cy="46152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 majority have even slightly</a:t>
              </a:r>
            </a:p>
          </p:txBody>
        </p:sp>
      </p:grpSp>
      <p:grpSp>
        <p:nvGrpSpPr>
          <p:cNvPr id="7" name="Group 71"/>
          <p:cNvGrpSpPr/>
          <p:nvPr/>
        </p:nvGrpSpPr>
        <p:grpSpPr>
          <a:xfrm>
            <a:off x="5549180" y="1611328"/>
            <a:ext cx="1096817" cy="1096817"/>
            <a:chOff x="4160694" y="1208495"/>
            <a:chExt cx="822613" cy="822613"/>
          </a:xfrm>
        </p:grpSpPr>
        <p:sp>
          <p:nvSpPr>
            <p:cNvPr id="32" name="Freeform 31"/>
            <p:cNvSpPr/>
            <p:nvPr/>
          </p:nvSpPr>
          <p:spPr>
            <a:xfrm>
              <a:off x="4160694" y="1208495"/>
              <a:ext cx="822613" cy="822613"/>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2">
                <a:lumMod val="75000"/>
              </a:schemeClr>
            </a:solidFill>
            <a:ln w="12700">
              <a:solidFill>
                <a:schemeClr val="accent2">
                  <a:lumMod val="7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978">
                <a:lnSpc>
                  <a:spcPct val="90000"/>
                </a:lnSpc>
                <a:spcBef>
                  <a:spcPct val="0"/>
                </a:spcBef>
                <a:spcAft>
                  <a:spcPct val="35000"/>
                </a:spcAft>
              </a:pPr>
              <a:endParaRPr lang="en-US" sz="3200" dirty="0">
                <a:cs typeface="+mn-ea"/>
                <a:sym typeface="+mn-lt"/>
              </a:endParaRPr>
            </a:p>
          </p:txBody>
        </p:sp>
        <p:sp>
          <p:nvSpPr>
            <p:cNvPr id="35" name="Freeform 62"/>
            <p:cNvSpPr>
              <a:spLocks noEditPoints="1"/>
            </p:cNvSpPr>
            <p:nvPr/>
          </p:nvSpPr>
          <p:spPr bwMode="auto">
            <a:xfrm>
              <a:off x="4406792" y="1453272"/>
              <a:ext cx="330417" cy="333059"/>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8" name="Group 72"/>
          <p:cNvGrpSpPr/>
          <p:nvPr/>
        </p:nvGrpSpPr>
        <p:grpSpPr>
          <a:xfrm>
            <a:off x="3639689" y="2381776"/>
            <a:ext cx="1096817" cy="1096817"/>
            <a:chOff x="2728576" y="1786331"/>
            <a:chExt cx="822613" cy="822613"/>
          </a:xfrm>
        </p:grpSpPr>
        <p:sp>
          <p:nvSpPr>
            <p:cNvPr id="33" name="Freeform 32"/>
            <p:cNvSpPr/>
            <p:nvPr/>
          </p:nvSpPr>
          <p:spPr>
            <a:xfrm>
              <a:off x="2728576" y="1786331"/>
              <a:ext cx="822613" cy="822613"/>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1"/>
            </a:solidFill>
            <a:ln w="12700">
              <a:solidFill>
                <a:schemeClr val="accent1">
                  <a:lumMod val="7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978">
                <a:lnSpc>
                  <a:spcPct val="90000"/>
                </a:lnSpc>
                <a:spcBef>
                  <a:spcPct val="0"/>
                </a:spcBef>
                <a:spcAft>
                  <a:spcPct val="35000"/>
                </a:spcAft>
              </a:pPr>
              <a:endParaRPr lang="en-US" sz="5333" dirty="0">
                <a:cs typeface="+mn-ea"/>
                <a:sym typeface="+mn-lt"/>
              </a:endParaRPr>
            </a:p>
          </p:txBody>
        </p:sp>
        <p:sp>
          <p:nvSpPr>
            <p:cNvPr id="36" name="Freeform 66"/>
            <p:cNvSpPr>
              <a:spLocks noEditPoints="1"/>
            </p:cNvSpPr>
            <p:nvPr/>
          </p:nvSpPr>
          <p:spPr bwMode="auto">
            <a:xfrm>
              <a:off x="2932219" y="2033861"/>
              <a:ext cx="422299" cy="327553"/>
            </a:xfrm>
            <a:custGeom>
              <a:avLst/>
              <a:gdLst/>
              <a:ahLst/>
              <a:cxnLst>
                <a:cxn ang="0">
                  <a:pos x="29" y="41"/>
                </a:cxn>
                <a:cxn ang="0">
                  <a:pos x="22" y="40"/>
                </a:cxn>
                <a:cxn ang="0">
                  <a:pos x="11" y="45"/>
                </a:cxn>
                <a:cxn ang="0">
                  <a:pos x="7" y="46"/>
                </a:cxn>
                <a:cxn ang="0">
                  <a:pos x="7" y="46"/>
                </a:cxn>
                <a:cxn ang="0">
                  <a:pos x="6" y="45"/>
                </a:cxn>
                <a:cxn ang="0">
                  <a:pos x="6" y="43"/>
                </a:cxn>
                <a:cxn ang="0">
                  <a:pos x="11" y="36"/>
                </a:cxn>
                <a:cxn ang="0">
                  <a:pos x="0" y="20"/>
                </a:cxn>
                <a:cxn ang="0">
                  <a:pos x="29" y="0"/>
                </a:cxn>
                <a:cxn ang="0">
                  <a:pos x="57" y="20"/>
                </a:cxn>
                <a:cxn ang="0">
                  <a:pos x="29" y="41"/>
                </a:cxn>
                <a:cxn ang="0">
                  <a:pos x="62" y="47"/>
                </a:cxn>
                <a:cxn ang="0">
                  <a:pos x="66" y="53"/>
                </a:cxn>
                <a:cxn ang="0">
                  <a:pos x="67" y="55"/>
                </a:cxn>
                <a:cxn ang="0">
                  <a:pos x="66" y="56"/>
                </a:cxn>
                <a:cxn ang="0">
                  <a:pos x="62" y="55"/>
                </a:cxn>
                <a:cxn ang="0">
                  <a:pos x="51" y="50"/>
                </a:cxn>
                <a:cxn ang="0">
                  <a:pos x="44" y="51"/>
                </a:cxn>
                <a:cxn ang="0">
                  <a:pos x="25" y="46"/>
                </a:cxn>
                <a:cxn ang="0">
                  <a:pos x="29" y="46"/>
                </a:cxn>
                <a:cxn ang="0">
                  <a:pos x="52" y="39"/>
                </a:cxn>
                <a:cxn ang="0">
                  <a:pos x="62" y="20"/>
                </a:cxn>
                <a:cxn ang="0">
                  <a:pos x="61" y="14"/>
                </a:cxn>
                <a:cxn ang="0">
                  <a:pos x="72" y="30"/>
                </a:cxn>
                <a:cxn ang="0">
                  <a:pos x="62" y="47"/>
                </a:cxn>
              </a:cxnLst>
              <a:rect l="0" t="0" r="r" b="b"/>
              <a:pathLst>
                <a:path w="72" h="56">
                  <a:moveTo>
                    <a:pt x="29" y="41"/>
                  </a:moveTo>
                  <a:cubicBezTo>
                    <a:pt x="26" y="41"/>
                    <a:pt x="24" y="40"/>
                    <a:pt x="22" y="40"/>
                  </a:cubicBezTo>
                  <a:cubicBezTo>
                    <a:pt x="18" y="42"/>
                    <a:pt x="15" y="44"/>
                    <a:pt x="11" y="45"/>
                  </a:cubicBezTo>
                  <a:cubicBezTo>
                    <a:pt x="9" y="45"/>
                    <a:pt x="8" y="46"/>
                    <a:pt x="7" y="46"/>
                  </a:cubicBezTo>
                  <a:cubicBezTo>
                    <a:pt x="7" y="46"/>
                    <a:pt x="7" y="46"/>
                    <a:pt x="7" y="46"/>
                  </a:cubicBezTo>
                  <a:cubicBezTo>
                    <a:pt x="6" y="46"/>
                    <a:pt x="6" y="45"/>
                    <a:pt x="6" y="45"/>
                  </a:cubicBezTo>
                  <a:cubicBezTo>
                    <a:pt x="5" y="44"/>
                    <a:pt x="6" y="43"/>
                    <a:pt x="6" y="43"/>
                  </a:cubicBezTo>
                  <a:cubicBezTo>
                    <a:pt x="8" y="41"/>
                    <a:pt x="10" y="40"/>
                    <a:pt x="11" y="36"/>
                  </a:cubicBezTo>
                  <a:cubicBezTo>
                    <a:pt x="5" y="32"/>
                    <a:pt x="0" y="27"/>
                    <a:pt x="0" y="20"/>
                  </a:cubicBezTo>
                  <a:cubicBezTo>
                    <a:pt x="0" y="9"/>
                    <a:pt x="13" y="0"/>
                    <a:pt x="29" y="0"/>
                  </a:cubicBezTo>
                  <a:cubicBezTo>
                    <a:pt x="44" y="0"/>
                    <a:pt x="57" y="9"/>
                    <a:pt x="57" y="20"/>
                  </a:cubicBezTo>
                  <a:cubicBezTo>
                    <a:pt x="57" y="32"/>
                    <a:pt x="44" y="41"/>
                    <a:pt x="29" y="41"/>
                  </a:cubicBezTo>
                  <a:close/>
                  <a:moveTo>
                    <a:pt x="62" y="47"/>
                  </a:moveTo>
                  <a:cubicBezTo>
                    <a:pt x="63" y="50"/>
                    <a:pt x="65" y="51"/>
                    <a:pt x="66" y="53"/>
                  </a:cubicBezTo>
                  <a:cubicBezTo>
                    <a:pt x="67" y="54"/>
                    <a:pt x="67" y="54"/>
                    <a:pt x="67" y="55"/>
                  </a:cubicBezTo>
                  <a:cubicBezTo>
                    <a:pt x="67" y="56"/>
                    <a:pt x="67" y="56"/>
                    <a:pt x="66" y="56"/>
                  </a:cubicBezTo>
                  <a:cubicBezTo>
                    <a:pt x="65" y="56"/>
                    <a:pt x="63" y="56"/>
                    <a:pt x="62" y="55"/>
                  </a:cubicBezTo>
                  <a:cubicBezTo>
                    <a:pt x="58" y="54"/>
                    <a:pt x="55" y="53"/>
                    <a:pt x="51" y="50"/>
                  </a:cubicBezTo>
                  <a:cubicBezTo>
                    <a:pt x="49" y="51"/>
                    <a:pt x="47" y="51"/>
                    <a:pt x="44" y="51"/>
                  </a:cubicBezTo>
                  <a:cubicBezTo>
                    <a:pt x="37" y="51"/>
                    <a:pt x="30" y="49"/>
                    <a:pt x="25" y="46"/>
                  </a:cubicBezTo>
                  <a:cubicBezTo>
                    <a:pt x="26" y="46"/>
                    <a:pt x="28" y="46"/>
                    <a:pt x="29" y="46"/>
                  </a:cubicBezTo>
                  <a:cubicBezTo>
                    <a:pt x="37" y="46"/>
                    <a:pt x="46" y="43"/>
                    <a:pt x="52" y="39"/>
                  </a:cubicBezTo>
                  <a:cubicBezTo>
                    <a:pt x="58" y="34"/>
                    <a:pt x="62" y="27"/>
                    <a:pt x="62" y="20"/>
                  </a:cubicBezTo>
                  <a:cubicBezTo>
                    <a:pt x="62" y="18"/>
                    <a:pt x="62" y="16"/>
                    <a:pt x="61" y="14"/>
                  </a:cubicBezTo>
                  <a:cubicBezTo>
                    <a:pt x="68" y="18"/>
                    <a:pt x="72" y="24"/>
                    <a:pt x="72" y="30"/>
                  </a:cubicBezTo>
                  <a:cubicBezTo>
                    <a:pt x="72" y="37"/>
                    <a:pt x="68" y="43"/>
                    <a:pt x="62" y="47"/>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9" name="Group 73"/>
          <p:cNvGrpSpPr/>
          <p:nvPr/>
        </p:nvGrpSpPr>
        <p:grpSpPr>
          <a:xfrm>
            <a:off x="3639689" y="4597265"/>
            <a:ext cx="1096817" cy="1096817"/>
            <a:chOff x="2728576" y="3447948"/>
            <a:chExt cx="822613" cy="822613"/>
          </a:xfrm>
        </p:grpSpPr>
        <p:sp>
          <p:nvSpPr>
            <p:cNvPr id="34" name="Freeform 33"/>
            <p:cNvSpPr/>
            <p:nvPr/>
          </p:nvSpPr>
          <p:spPr>
            <a:xfrm>
              <a:off x="2728576" y="3447948"/>
              <a:ext cx="822613" cy="822613"/>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6"/>
            </a:solidFill>
            <a:ln w="12700">
              <a:solidFill>
                <a:schemeClr val="accent6">
                  <a:lumMod val="7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978">
                <a:lnSpc>
                  <a:spcPct val="90000"/>
                </a:lnSpc>
                <a:spcBef>
                  <a:spcPct val="0"/>
                </a:spcBef>
                <a:spcAft>
                  <a:spcPct val="35000"/>
                </a:spcAft>
              </a:pPr>
              <a:endParaRPr lang="en-US" sz="2400" dirty="0">
                <a:solidFill>
                  <a:schemeClr val="bg1"/>
                </a:solidFill>
                <a:cs typeface="+mn-ea"/>
                <a:sym typeface="+mn-lt"/>
              </a:endParaRPr>
            </a:p>
          </p:txBody>
        </p:sp>
        <p:sp>
          <p:nvSpPr>
            <p:cNvPr id="39" name="Freeform 6"/>
            <p:cNvSpPr>
              <a:spLocks noEditPoints="1"/>
            </p:cNvSpPr>
            <p:nvPr/>
          </p:nvSpPr>
          <p:spPr bwMode="auto">
            <a:xfrm>
              <a:off x="2957111" y="3716216"/>
              <a:ext cx="365543" cy="286077"/>
            </a:xfrm>
            <a:custGeom>
              <a:avLst/>
              <a:gdLst/>
              <a:ahLst/>
              <a:cxnLst>
                <a:cxn ang="0">
                  <a:pos x="64" y="48"/>
                </a:cxn>
                <a:cxn ang="0">
                  <a:pos x="61" y="50"/>
                </a:cxn>
                <a:cxn ang="0">
                  <a:pos x="2" y="50"/>
                </a:cxn>
                <a:cxn ang="0">
                  <a:pos x="0" y="48"/>
                </a:cxn>
                <a:cxn ang="0">
                  <a:pos x="0" y="43"/>
                </a:cxn>
                <a:cxn ang="0">
                  <a:pos x="2" y="41"/>
                </a:cxn>
                <a:cxn ang="0">
                  <a:pos x="61" y="41"/>
                </a:cxn>
                <a:cxn ang="0">
                  <a:pos x="64" y="43"/>
                </a:cxn>
                <a:cxn ang="0">
                  <a:pos x="64" y="48"/>
                </a:cxn>
                <a:cxn ang="0">
                  <a:pos x="59" y="20"/>
                </a:cxn>
                <a:cxn ang="0">
                  <a:pos x="57" y="23"/>
                </a:cxn>
                <a:cxn ang="0">
                  <a:pos x="7" y="23"/>
                </a:cxn>
                <a:cxn ang="0">
                  <a:pos x="4" y="20"/>
                </a:cxn>
                <a:cxn ang="0">
                  <a:pos x="4" y="16"/>
                </a:cxn>
                <a:cxn ang="0">
                  <a:pos x="7" y="13"/>
                </a:cxn>
                <a:cxn ang="0">
                  <a:pos x="57" y="13"/>
                </a:cxn>
                <a:cxn ang="0">
                  <a:pos x="59" y="16"/>
                </a:cxn>
                <a:cxn ang="0">
                  <a:pos x="59" y="20"/>
                </a:cxn>
                <a:cxn ang="0">
                  <a:pos x="50" y="34"/>
                </a:cxn>
                <a:cxn ang="0">
                  <a:pos x="48" y="36"/>
                </a:cxn>
                <a:cxn ang="0">
                  <a:pos x="16" y="36"/>
                </a:cxn>
                <a:cxn ang="0">
                  <a:pos x="13" y="34"/>
                </a:cxn>
                <a:cxn ang="0">
                  <a:pos x="13" y="29"/>
                </a:cxn>
                <a:cxn ang="0">
                  <a:pos x="16" y="27"/>
                </a:cxn>
                <a:cxn ang="0">
                  <a:pos x="48" y="27"/>
                </a:cxn>
                <a:cxn ang="0">
                  <a:pos x="50" y="29"/>
                </a:cxn>
                <a:cxn ang="0">
                  <a:pos x="50" y="34"/>
                </a:cxn>
                <a:cxn ang="0">
                  <a:pos x="45" y="7"/>
                </a:cxn>
                <a:cxn ang="0">
                  <a:pos x="43" y="9"/>
                </a:cxn>
                <a:cxn ang="0">
                  <a:pos x="20" y="9"/>
                </a:cxn>
                <a:cxn ang="0">
                  <a:pos x="18" y="7"/>
                </a:cxn>
                <a:cxn ang="0">
                  <a:pos x="18" y="2"/>
                </a:cxn>
                <a:cxn ang="0">
                  <a:pos x="20" y="0"/>
                </a:cxn>
                <a:cxn ang="0">
                  <a:pos x="43" y="0"/>
                </a:cxn>
                <a:cxn ang="0">
                  <a:pos x="45" y="2"/>
                </a:cxn>
                <a:cxn ang="0">
                  <a:pos x="45" y="7"/>
                </a:cxn>
              </a:cxnLst>
              <a:rect l="0" t="0" r="r" b="b"/>
              <a:pathLst>
                <a:path w="64" h="50">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moveTo>
                    <a:pt x="59" y="20"/>
                  </a:moveTo>
                  <a:cubicBezTo>
                    <a:pt x="59" y="22"/>
                    <a:pt x="58" y="23"/>
                    <a:pt x="57" y="23"/>
                  </a:cubicBezTo>
                  <a:cubicBezTo>
                    <a:pt x="7" y="23"/>
                    <a:pt x="7" y="23"/>
                    <a:pt x="7" y="23"/>
                  </a:cubicBezTo>
                  <a:cubicBezTo>
                    <a:pt x="5" y="23"/>
                    <a:pt x="4" y="22"/>
                    <a:pt x="4" y="20"/>
                  </a:cubicBezTo>
                  <a:cubicBezTo>
                    <a:pt x="4" y="16"/>
                    <a:pt x="4" y="16"/>
                    <a:pt x="4" y="16"/>
                  </a:cubicBezTo>
                  <a:cubicBezTo>
                    <a:pt x="4" y="14"/>
                    <a:pt x="5" y="13"/>
                    <a:pt x="7" y="13"/>
                  </a:cubicBezTo>
                  <a:cubicBezTo>
                    <a:pt x="57" y="13"/>
                    <a:pt x="57" y="13"/>
                    <a:pt x="57" y="13"/>
                  </a:cubicBezTo>
                  <a:cubicBezTo>
                    <a:pt x="58" y="13"/>
                    <a:pt x="59" y="14"/>
                    <a:pt x="59" y="16"/>
                  </a:cubicBezTo>
                  <a:lnTo>
                    <a:pt x="59" y="20"/>
                  </a:lnTo>
                  <a:close/>
                  <a:moveTo>
                    <a:pt x="50" y="34"/>
                  </a:moveTo>
                  <a:cubicBezTo>
                    <a:pt x="50" y="35"/>
                    <a:pt x="49" y="36"/>
                    <a:pt x="48" y="36"/>
                  </a:cubicBezTo>
                  <a:cubicBezTo>
                    <a:pt x="16" y="36"/>
                    <a:pt x="16" y="36"/>
                    <a:pt x="16" y="36"/>
                  </a:cubicBezTo>
                  <a:cubicBezTo>
                    <a:pt x="15" y="36"/>
                    <a:pt x="13" y="35"/>
                    <a:pt x="13" y="34"/>
                  </a:cubicBezTo>
                  <a:cubicBezTo>
                    <a:pt x="13" y="29"/>
                    <a:pt x="13" y="29"/>
                    <a:pt x="13" y="29"/>
                  </a:cubicBezTo>
                  <a:cubicBezTo>
                    <a:pt x="13" y="28"/>
                    <a:pt x="15" y="27"/>
                    <a:pt x="16" y="27"/>
                  </a:cubicBezTo>
                  <a:cubicBezTo>
                    <a:pt x="48" y="27"/>
                    <a:pt x="48" y="27"/>
                    <a:pt x="48" y="27"/>
                  </a:cubicBezTo>
                  <a:cubicBezTo>
                    <a:pt x="49" y="27"/>
                    <a:pt x="50" y="28"/>
                    <a:pt x="50" y="29"/>
                  </a:cubicBezTo>
                  <a:lnTo>
                    <a:pt x="50" y="34"/>
                  </a:lnTo>
                  <a:close/>
                  <a:moveTo>
                    <a:pt x="45" y="7"/>
                  </a:moveTo>
                  <a:cubicBezTo>
                    <a:pt x="45" y="8"/>
                    <a:pt x="44" y="9"/>
                    <a:pt x="43" y="9"/>
                  </a:cubicBezTo>
                  <a:cubicBezTo>
                    <a:pt x="20" y="9"/>
                    <a:pt x="20" y="9"/>
                    <a:pt x="20" y="9"/>
                  </a:cubicBezTo>
                  <a:cubicBezTo>
                    <a:pt x="19" y="9"/>
                    <a:pt x="18" y="8"/>
                    <a:pt x="18" y="7"/>
                  </a:cubicBezTo>
                  <a:cubicBezTo>
                    <a:pt x="18" y="2"/>
                    <a:pt x="18" y="2"/>
                    <a:pt x="18" y="2"/>
                  </a:cubicBezTo>
                  <a:cubicBezTo>
                    <a:pt x="18" y="1"/>
                    <a:pt x="19" y="0"/>
                    <a:pt x="20" y="0"/>
                  </a:cubicBezTo>
                  <a:cubicBezTo>
                    <a:pt x="43" y="0"/>
                    <a:pt x="43" y="0"/>
                    <a:pt x="43" y="0"/>
                  </a:cubicBezTo>
                  <a:cubicBezTo>
                    <a:pt x="44" y="0"/>
                    <a:pt x="45" y="1"/>
                    <a:pt x="45" y="2"/>
                  </a:cubicBezTo>
                  <a:lnTo>
                    <a:pt x="45" y="7"/>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0" name="Group 77"/>
          <p:cNvGrpSpPr/>
          <p:nvPr/>
        </p:nvGrpSpPr>
        <p:grpSpPr>
          <a:xfrm>
            <a:off x="7433159" y="2381776"/>
            <a:ext cx="1096817" cy="1096817"/>
            <a:chOff x="5573678" y="1786331"/>
            <a:chExt cx="822613" cy="822613"/>
          </a:xfrm>
        </p:grpSpPr>
        <p:sp>
          <p:nvSpPr>
            <p:cNvPr id="86" name="Freeform 85"/>
            <p:cNvSpPr/>
            <p:nvPr/>
          </p:nvSpPr>
          <p:spPr>
            <a:xfrm>
              <a:off x="5573678" y="1786331"/>
              <a:ext cx="822613" cy="822613"/>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3"/>
            </a:solidFill>
            <a:ln w="12700">
              <a:solidFill>
                <a:schemeClr val="accent3">
                  <a:lumMod val="7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978">
                <a:lnSpc>
                  <a:spcPct val="90000"/>
                </a:lnSpc>
                <a:spcBef>
                  <a:spcPct val="0"/>
                </a:spcBef>
                <a:spcAft>
                  <a:spcPct val="35000"/>
                </a:spcAft>
              </a:pPr>
              <a:endParaRPr lang="en-US" sz="3200" dirty="0">
                <a:cs typeface="+mn-ea"/>
                <a:sym typeface="+mn-lt"/>
              </a:endParaRPr>
            </a:p>
          </p:txBody>
        </p:sp>
        <p:sp>
          <p:nvSpPr>
            <p:cNvPr id="42" name="Freeform 57"/>
            <p:cNvSpPr>
              <a:spLocks noEditPoints="1"/>
            </p:cNvSpPr>
            <p:nvPr/>
          </p:nvSpPr>
          <p:spPr bwMode="auto">
            <a:xfrm>
              <a:off x="5843023" y="2071785"/>
              <a:ext cx="283922" cy="251704"/>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1" name="Group 76"/>
          <p:cNvGrpSpPr/>
          <p:nvPr/>
        </p:nvGrpSpPr>
        <p:grpSpPr>
          <a:xfrm>
            <a:off x="7433159" y="4597265"/>
            <a:ext cx="1096817" cy="1096817"/>
            <a:chOff x="5573678" y="3447948"/>
            <a:chExt cx="822613" cy="822613"/>
          </a:xfrm>
        </p:grpSpPr>
        <p:sp>
          <p:nvSpPr>
            <p:cNvPr id="88" name="Freeform 87"/>
            <p:cNvSpPr/>
            <p:nvPr/>
          </p:nvSpPr>
          <p:spPr>
            <a:xfrm>
              <a:off x="5573678" y="3447948"/>
              <a:ext cx="822613" cy="822613"/>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4"/>
            </a:solidFill>
            <a:ln w="12700">
              <a:solidFill>
                <a:schemeClr val="accent4">
                  <a:lumMod val="50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978">
                <a:lnSpc>
                  <a:spcPct val="90000"/>
                </a:lnSpc>
                <a:spcBef>
                  <a:spcPct val="0"/>
                </a:spcBef>
                <a:spcAft>
                  <a:spcPct val="35000"/>
                </a:spcAft>
              </a:pPr>
              <a:endParaRPr lang="en-US" sz="3200" dirty="0">
                <a:cs typeface="+mn-ea"/>
                <a:sym typeface="+mn-lt"/>
              </a:endParaRPr>
            </a:p>
          </p:txBody>
        </p:sp>
        <p:sp>
          <p:nvSpPr>
            <p:cNvPr id="45" name="Freeform 131"/>
            <p:cNvSpPr>
              <a:spLocks/>
            </p:cNvSpPr>
            <p:nvPr/>
          </p:nvSpPr>
          <p:spPr bwMode="auto">
            <a:xfrm>
              <a:off x="5824314" y="3688432"/>
              <a:ext cx="321341" cy="326210"/>
            </a:xfrm>
            <a:custGeom>
              <a:avLst/>
              <a:gdLst/>
              <a:ahLst/>
              <a:cxnLst>
                <a:cxn ang="0">
                  <a:pos x="61" y="49"/>
                </a:cxn>
                <a:cxn ang="0">
                  <a:pos x="49" y="62"/>
                </a:cxn>
                <a:cxn ang="0">
                  <a:pos x="36" y="49"/>
                </a:cxn>
                <a:cxn ang="0">
                  <a:pos x="36" y="48"/>
                </a:cxn>
                <a:cxn ang="0">
                  <a:pos x="21" y="41"/>
                </a:cxn>
                <a:cxn ang="0">
                  <a:pos x="13" y="44"/>
                </a:cxn>
                <a:cxn ang="0">
                  <a:pos x="0" y="31"/>
                </a:cxn>
                <a:cxn ang="0">
                  <a:pos x="13" y="18"/>
                </a:cxn>
                <a:cxn ang="0">
                  <a:pos x="21" y="22"/>
                </a:cxn>
                <a:cxn ang="0">
                  <a:pos x="36" y="15"/>
                </a:cxn>
                <a:cxn ang="0">
                  <a:pos x="36" y="13"/>
                </a:cxn>
                <a:cxn ang="0">
                  <a:pos x="49" y="0"/>
                </a:cxn>
                <a:cxn ang="0">
                  <a:pos x="61" y="13"/>
                </a:cxn>
                <a:cxn ang="0">
                  <a:pos x="49" y="26"/>
                </a:cxn>
                <a:cxn ang="0">
                  <a:pos x="40" y="23"/>
                </a:cxn>
                <a:cxn ang="0">
                  <a:pos x="25" y="30"/>
                </a:cxn>
                <a:cxn ang="0">
                  <a:pos x="25" y="31"/>
                </a:cxn>
                <a:cxn ang="0">
                  <a:pos x="25" y="33"/>
                </a:cxn>
                <a:cxn ang="0">
                  <a:pos x="40" y="40"/>
                </a:cxn>
                <a:cxn ang="0">
                  <a:pos x="49" y="36"/>
                </a:cxn>
                <a:cxn ang="0">
                  <a:pos x="61" y="49"/>
                </a:cxn>
              </a:cxnLst>
              <a:rect l="0" t="0" r="r" b="b"/>
              <a:pathLst>
                <a:path w="61" h="62">
                  <a:moveTo>
                    <a:pt x="61" y="49"/>
                  </a:moveTo>
                  <a:cubicBezTo>
                    <a:pt x="61" y="56"/>
                    <a:pt x="56" y="62"/>
                    <a:pt x="49" y="62"/>
                  </a:cubicBezTo>
                  <a:cubicBezTo>
                    <a:pt x="41" y="62"/>
                    <a:pt x="36" y="56"/>
                    <a:pt x="36" y="49"/>
                  </a:cubicBezTo>
                  <a:cubicBezTo>
                    <a:pt x="36" y="49"/>
                    <a:pt x="36" y="48"/>
                    <a:pt x="36" y="48"/>
                  </a:cubicBezTo>
                  <a:cubicBezTo>
                    <a:pt x="21" y="41"/>
                    <a:pt x="21" y="41"/>
                    <a:pt x="21" y="41"/>
                  </a:cubicBezTo>
                  <a:cubicBezTo>
                    <a:pt x="19" y="43"/>
                    <a:pt x="16" y="44"/>
                    <a:pt x="13" y="44"/>
                  </a:cubicBezTo>
                  <a:cubicBezTo>
                    <a:pt x="6" y="44"/>
                    <a:pt x="0" y="38"/>
                    <a:pt x="0" y="31"/>
                  </a:cubicBezTo>
                  <a:cubicBezTo>
                    <a:pt x="0" y="24"/>
                    <a:pt x="6" y="18"/>
                    <a:pt x="13" y="18"/>
                  </a:cubicBezTo>
                  <a:cubicBezTo>
                    <a:pt x="16" y="18"/>
                    <a:pt x="19" y="20"/>
                    <a:pt x="21" y="22"/>
                  </a:cubicBezTo>
                  <a:cubicBezTo>
                    <a:pt x="36" y="15"/>
                    <a:pt x="36" y="15"/>
                    <a:pt x="36" y="15"/>
                  </a:cubicBezTo>
                  <a:cubicBezTo>
                    <a:pt x="36" y="14"/>
                    <a:pt x="36" y="14"/>
                    <a:pt x="36" y="13"/>
                  </a:cubicBezTo>
                  <a:cubicBezTo>
                    <a:pt x="36" y="6"/>
                    <a:pt x="41" y="0"/>
                    <a:pt x="49" y="0"/>
                  </a:cubicBezTo>
                  <a:cubicBezTo>
                    <a:pt x="56" y="0"/>
                    <a:pt x="61" y="6"/>
                    <a:pt x="61" y="13"/>
                  </a:cubicBezTo>
                  <a:cubicBezTo>
                    <a:pt x="61" y="20"/>
                    <a:pt x="56" y="26"/>
                    <a:pt x="49" y="26"/>
                  </a:cubicBezTo>
                  <a:cubicBezTo>
                    <a:pt x="45" y="26"/>
                    <a:pt x="42" y="25"/>
                    <a:pt x="40" y="23"/>
                  </a:cubicBezTo>
                  <a:cubicBezTo>
                    <a:pt x="25" y="30"/>
                    <a:pt x="25" y="30"/>
                    <a:pt x="25" y="30"/>
                  </a:cubicBezTo>
                  <a:cubicBezTo>
                    <a:pt x="25" y="30"/>
                    <a:pt x="25" y="31"/>
                    <a:pt x="25" y="31"/>
                  </a:cubicBezTo>
                  <a:cubicBezTo>
                    <a:pt x="25" y="32"/>
                    <a:pt x="25" y="32"/>
                    <a:pt x="25" y="33"/>
                  </a:cubicBezTo>
                  <a:cubicBezTo>
                    <a:pt x="40" y="40"/>
                    <a:pt x="40" y="40"/>
                    <a:pt x="40" y="40"/>
                  </a:cubicBezTo>
                  <a:cubicBezTo>
                    <a:pt x="42" y="38"/>
                    <a:pt x="45" y="36"/>
                    <a:pt x="49" y="36"/>
                  </a:cubicBezTo>
                  <a:cubicBezTo>
                    <a:pt x="56" y="36"/>
                    <a:pt x="61" y="42"/>
                    <a:pt x="61" y="4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2" name="Group 75"/>
          <p:cNvGrpSpPr/>
          <p:nvPr/>
        </p:nvGrpSpPr>
        <p:grpSpPr>
          <a:xfrm>
            <a:off x="5549180" y="5305649"/>
            <a:ext cx="1096817" cy="1096817"/>
            <a:chOff x="4160694" y="3979236"/>
            <a:chExt cx="822613" cy="822613"/>
          </a:xfrm>
        </p:grpSpPr>
        <p:sp>
          <p:nvSpPr>
            <p:cNvPr id="90" name="Freeform 89"/>
            <p:cNvSpPr/>
            <p:nvPr/>
          </p:nvSpPr>
          <p:spPr>
            <a:xfrm>
              <a:off x="4160694" y="3979236"/>
              <a:ext cx="822613" cy="822613"/>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5"/>
            </a:solidFill>
            <a:ln w="12700">
              <a:solidFill>
                <a:schemeClr val="accent5">
                  <a:lumMod val="50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978">
                <a:lnSpc>
                  <a:spcPct val="90000"/>
                </a:lnSpc>
                <a:spcBef>
                  <a:spcPct val="0"/>
                </a:spcBef>
                <a:spcAft>
                  <a:spcPct val="35000"/>
                </a:spcAft>
              </a:pPr>
              <a:endParaRPr lang="en-US" sz="3200" dirty="0">
                <a:solidFill>
                  <a:schemeClr val="bg1"/>
                </a:solidFill>
                <a:cs typeface="+mn-ea"/>
                <a:sym typeface="+mn-lt"/>
              </a:endParaRPr>
            </a:p>
          </p:txBody>
        </p:sp>
        <p:sp>
          <p:nvSpPr>
            <p:cNvPr id="48" name="Freeform 5"/>
            <p:cNvSpPr>
              <a:spLocks noEditPoints="1"/>
            </p:cNvSpPr>
            <p:nvPr/>
          </p:nvSpPr>
          <p:spPr bwMode="auto">
            <a:xfrm>
              <a:off x="4388138" y="4206680"/>
              <a:ext cx="367725" cy="367725"/>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3" name="Group 74"/>
          <p:cNvGrpSpPr/>
          <p:nvPr/>
        </p:nvGrpSpPr>
        <p:grpSpPr>
          <a:xfrm>
            <a:off x="5427366" y="3340100"/>
            <a:ext cx="1340443" cy="1340437"/>
            <a:chOff x="4069334" y="2505075"/>
            <a:chExt cx="1005332" cy="1005328"/>
          </a:xfrm>
        </p:grpSpPr>
        <p:sp>
          <p:nvSpPr>
            <p:cNvPr id="110" name="Freeform 109"/>
            <p:cNvSpPr/>
            <p:nvPr/>
          </p:nvSpPr>
          <p:spPr>
            <a:xfrm>
              <a:off x="4069334" y="2505075"/>
              <a:ext cx="1005332" cy="1005328"/>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bg1">
                <a:lumMod val="8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978">
                <a:lnSpc>
                  <a:spcPct val="90000"/>
                </a:lnSpc>
                <a:spcBef>
                  <a:spcPct val="0"/>
                </a:spcBef>
                <a:spcAft>
                  <a:spcPct val="35000"/>
                </a:spcAft>
              </a:pPr>
              <a:endParaRPr lang="en-US" sz="4800" dirty="0">
                <a:cs typeface="+mn-ea"/>
                <a:sym typeface="+mn-lt"/>
              </a:endParaRPr>
            </a:p>
          </p:txBody>
        </p:sp>
        <p:sp>
          <p:nvSpPr>
            <p:cNvPr id="51" name="Freeform 42"/>
            <p:cNvSpPr>
              <a:spLocks noEditPoints="1"/>
            </p:cNvSpPr>
            <p:nvPr/>
          </p:nvSpPr>
          <p:spPr bwMode="auto">
            <a:xfrm>
              <a:off x="4342130" y="2809875"/>
              <a:ext cx="459742" cy="395726"/>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tx1">
                <a:lumMod val="50000"/>
                <a:lumOff val="5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cxnSp>
        <p:nvCxnSpPr>
          <p:cNvPr id="57" name="Straight Connector 56"/>
          <p:cNvCxnSpPr/>
          <p:nvPr/>
        </p:nvCxnSpPr>
        <p:spPr>
          <a:xfrm flipH="1">
            <a:off x="6097587" y="2797054"/>
            <a:ext cx="3" cy="440405"/>
          </a:xfrm>
          <a:prstGeom prst="line">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a:off x="6097587" y="4777086"/>
            <a:ext cx="3" cy="440405"/>
          </a:xfrm>
          <a:prstGeom prst="line">
            <a:avLst/>
          </a:prstGeom>
          <a:ln w="12700">
            <a:solidFill>
              <a:schemeClr val="accent5"/>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rot="10800000" flipV="1">
            <a:off x="6764265" y="3237459"/>
            <a:ext cx="668893" cy="387115"/>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10800000" flipV="1">
            <a:off x="4736508" y="4394389"/>
            <a:ext cx="694404" cy="382696"/>
          </a:xfrm>
          <a:prstGeom prst="line">
            <a:avLst/>
          </a:prstGeom>
          <a:ln w="12700">
            <a:solidFill>
              <a:schemeClr val="accent6"/>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14400000" flipV="1">
            <a:off x="6769133" y="4452676"/>
            <a:ext cx="668893" cy="387115"/>
          </a:xfrm>
          <a:prstGeom prst="line">
            <a:avLst/>
          </a:prstGeom>
          <a:ln w="1270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14400000" flipV="1">
            <a:off x="4728538" y="3266883"/>
            <a:ext cx="694404" cy="382696"/>
          </a:xfrm>
          <a:prstGeom prst="line">
            <a:avLst/>
          </a:prstGeom>
          <a:ln w="12700">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4" name="Group 75"/>
          <p:cNvGrpSpPr/>
          <p:nvPr/>
        </p:nvGrpSpPr>
        <p:grpSpPr>
          <a:xfrm>
            <a:off x="6764264" y="5814878"/>
            <a:ext cx="2596968" cy="747355"/>
            <a:chOff x="5603652" y="1707917"/>
            <a:chExt cx="1947726" cy="560516"/>
          </a:xfrm>
        </p:grpSpPr>
        <p:sp>
          <p:nvSpPr>
            <p:cNvPr id="70" name="Text Placeholder 3"/>
            <p:cNvSpPr txBox="1">
              <a:spLocks/>
            </p:cNvSpPr>
            <p:nvPr/>
          </p:nvSpPr>
          <p:spPr>
            <a:xfrm>
              <a:off x="5603652" y="1707917"/>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accent5"/>
                  </a:solidFill>
                  <a:cs typeface="+mn-ea"/>
                  <a:sym typeface="+mn-lt"/>
                </a:rPr>
                <a:t>添加内容文本</a:t>
              </a:r>
              <a:endParaRPr lang="en-US" sz="1600" b="1" dirty="0">
                <a:solidFill>
                  <a:schemeClr val="accent5"/>
                </a:solidFill>
                <a:cs typeface="+mn-ea"/>
                <a:sym typeface="+mn-lt"/>
              </a:endParaRPr>
            </a:p>
          </p:txBody>
        </p:sp>
        <p:sp>
          <p:nvSpPr>
            <p:cNvPr id="71" name="Text Placeholder 3"/>
            <p:cNvSpPr txBox="1">
              <a:spLocks/>
            </p:cNvSpPr>
            <p:nvPr/>
          </p:nvSpPr>
          <p:spPr>
            <a:xfrm>
              <a:off x="5603652" y="1806912"/>
              <a:ext cx="1947726" cy="461521"/>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333" dirty="0">
                  <a:solidFill>
                    <a:schemeClr val="tx1">
                      <a:lumMod val="50000"/>
                      <a:lumOff val="50000"/>
                    </a:schemeClr>
                  </a:solidFill>
                  <a:cs typeface="+mn-ea"/>
                  <a:sym typeface="+mn-lt"/>
                </a:rPr>
                <a:t>There are many variations of passages of lorem ipsum available but the</a:t>
              </a:r>
            </a:p>
          </p:txBody>
        </p:sp>
      </p:grpSp>
      <p:sp>
        <p:nvSpPr>
          <p:cNvPr id="56" name="文本框 55"/>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643604526"/>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par>
                          <p:cTn id="10" fill="hold">
                            <p:stCondLst>
                              <p:cond delay="500"/>
                            </p:stCondLst>
                            <p:childTnLst>
                              <p:par>
                                <p:cTn id="11" presetID="20" presetClass="entr" presetSubtype="0" fill="hold" grpId="0" nodeType="after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wedge">
                                      <p:cBhvr>
                                        <p:cTn id="13" dur="2000"/>
                                        <p:tgtEl>
                                          <p:spTgt spid="55"/>
                                        </p:tgtEl>
                                      </p:cBhvr>
                                    </p:animEffect>
                                  </p:childTnLst>
                                </p:cTn>
                              </p:par>
                            </p:childTnLst>
                          </p:cTn>
                        </p:par>
                        <p:par>
                          <p:cTn id="14" fill="hold">
                            <p:stCondLst>
                              <p:cond delay="2500"/>
                            </p:stCondLst>
                            <p:childTnLst>
                              <p:par>
                                <p:cTn id="15" presetID="22" presetClass="entr" presetSubtype="4" fill="hold" nodeType="after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wipe(down)">
                                      <p:cBhvr>
                                        <p:cTn id="17" dur="500"/>
                                        <p:tgtEl>
                                          <p:spTgt spid="57"/>
                                        </p:tgtEl>
                                      </p:cBhvr>
                                    </p:animEffect>
                                  </p:childTnLst>
                                </p:cTn>
                              </p:par>
                            </p:childTnLst>
                          </p:cTn>
                        </p:par>
                        <p:par>
                          <p:cTn id="18" fill="hold">
                            <p:stCondLst>
                              <p:cond delay="3000"/>
                            </p:stCondLst>
                            <p:childTnLst>
                              <p:par>
                                <p:cTn id="19" presetID="53" presetClass="entr" presetSubtype="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par>
                          <p:cTn id="24" fill="hold">
                            <p:stCondLst>
                              <p:cond delay="3500"/>
                            </p:stCondLst>
                            <p:childTnLst>
                              <p:par>
                                <p:cTn id="25" presetID="22" presetClass="entr" presetSubtype="1" fill="hold" nodeType="after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wipe(up)">
                                      <p:cBhvr>
                                        <p:cTn id="27" dur="500"/>
                                        <p:tgtEl>
                                          <p:spTgt spid="58"/>
                                        </p:tgtEl>
                                      </p:cBhvr>
                                    </p:animEffect>
                                  </p:childTnLst>
                                </p:cTn>
                              </p:par>
                            </p:childTnLst>
                          </p:cTn>
                        </p:par>
                        <p:par>
                          <p:cTn id="28" fill="hold">
                            <p:stCondLst>
                              <p:cond delay="4000"/>
                            </p:stCondLst>
                            <p:childTnLst>
                              <p:par>
                                <p:cTn id="29" presetID="53" presetClass="entr" presetSubtype="0"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500" fill="hold"/>
                                        <p:tgtEl>
                                          <p:spTgt spid="12"/>
                                        </p:tgtEl>
                                        <p:attrNameLst>
                                          <p:attrName>ppt_w</p:attrName>
                                        </p:attrNameLst>
                                      </p:cBhvr>
                                      <p:tavLst>
                                        <p:tav tm="0">
                                          <p:val>
                                            <p:fltVal val="0"/>
                                          </p:val>
                                        </p:tav>
                                        <p:tav tm="100000">
                                          <p:val>
                                            <p:strVal val="#ppt_w"/>
                                          </p:val>
                                        </p:tav>
                                      </p:tavLst>
                                    </p:anim>
                                    <p:anim calcmode="lin" valueType="num">
                                      <p:cBhvr>
                                        <p:cTn id="32" dur="500" fill="hold"/>
                                        <p:tgtEl>
                                          <p:spTgt spid="12"/>
                                        </p:tgtEl>
                                        <p:attrNameLst>
                                          <p:attrName>ppt_h</p:attrName>
                                        </p:attrNameLst>
                                      </p:cBhvr>
                                      <p:tavLst>
                                        <p:tav tm="0">
                                          <p:val>
                                            <p:fltVal val="0"/>
                                          </p:val>
                                        </p:tav>
                                        <p:tav tm="100000">
                                          <p:val>
                                            <p:strVal val="#ppt_h"/>
                                          </p:val>
                                        </p:tav>
                                      </p:tavLst>
                                    </p:anim>
                                    <p:animEffect transition="in" filter="fade">
                                      <p:cBhvr>
                                        <p:cTn id="33" dur="500"/>
                                        <p:tgtEl>
                                          <p:spTgt spid="12"/>
                                        </p:tgtEl>
                                      </p:cBhvr>
                                    </p:animEffect>
                                  </p:childTnLst>
                                </p:cTn>
                              </p:par>
                            </p:childTnLst>
                          </p:cTn>
                        </p:par>
                        <p:par>
                          <p:cTn id="34" fill="hold">
                            <p:stCondLst>
                              <p:cond delay="4500"/>
                            </p:stCondLst>
                            <p:childTnLst>
                              <p:par>
                                <p:cTn id="35" presetID="22" presetClass="entr" presetSubtype="2" fill="hold" nodeType="afterEffect">
                                  <p:stCondLst>
                                    <p:cond delay="0"/>
                                  </p:stCondLst>
                                  <p:childTnLst>
                                    <p:set>
                                      <p:cBhvr>
                                        <p:cTn id="36" dur="1" fill="hold">
                                          <p:stCondLst>
                                            <p:cond delay="0"/>
                                          </p:stCondLst>
                                        </p:cTn>
                                        <p:tgtEl>
                                          <p:spTgt spid="68"/>
                                        </p:tgtEl>
                                        <p:attrNameLst>
                                          <p:attrName>style.visibility</p:attrName>
                                        </p:attrNameLst>
                                      </p:cBhvr>
                                      <p:to>
                                        <p:strVal val="visible"/>
                                      </p:to>
                                    </p:set>
                                    <p:animEffect transition="in" filter="wipe(right)">
                                      <p:cBhvr>
                                        <p:cTn id="37" dur="500"/>
                                        <p:tgtEl>
                                          <p:spTgt spid="68"/>
                                        </p:tgtEl>
                                      </p:cBhvr>
                                    </p:animEffect>
                                  </p:childTnLst>
                                </p:cTn>
                              </p:par>
                            </p:childTnLst>
                          </p:cTn>
                        </p:par>
                        <p:par>
                          <p:cTn id="38" fill="hold">
                            <p:stCondLst>
                              <p:cond delay="5000"/>
                            </p:stCondLst>
                            <p:childTnLst>
                              <p:par>
                                <p:cTn id="39" presetID="53" presetClass="entr" presetSubtype="0" fill="hold"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p:cTn id="41" dur="500" fill="hold"/>
                                        <p:tgtEl>
                                          <p:spTgt spid="8"/>
                                        </p:tgtEl>
                                        <p:attrNameLst>
                                          <p:attrName>ppt_w</p:attrName>
                                        </p:attrNameLst>
                                      </p:cBhvr>
                                      <p:tavLst>
                                        <p:tav tm="0">
                                          <p:val>
                                            <p:fltVal val="0"/>
                                          </p:val>
                                        </p:tav>
                                        <p:tav tm="100000">
                                          <p:val>
                                            <p:strVal val="#ppt_w"/>
                                          </p:val>
                                        </p:tav>
                                      </p:tavLst>
                                    </p:anim>
                                    <p:anim calcmode="lin" valueType="num">
                                      <p:cBhvr>
                                        <p:cTn id="42" dur="500" fill="hold"/>
                                        <p:tgtEl>
                                          <p:spTgt spid="8"/>
                                        </p:tgtEl>
                                        <p:attrNameLst>
                                          <p:attrName>ppt_h</p:attrName>
                                        </p:attrNameLst>
                                      </p:cBhvr>
                                      <p:tavLst>
                                        <p:tav tm="0">
                                          <p:val>
                                            <p:fltVal val="0"/>
                                          </p:val>
                                        </p:tav>
                                        <p:tav tm="100000">
                                          <p:val>
                                            <p:strVal val="#ppt_h"/>
                                          </p:val>
                                        </p:tav>
                                      </p:tavLst>
                                    </p:anim>
                                    <p:animEffect transition="in" filter="fade">
                                      <p:cBhvr>
                                        <p:cTn id="43" dur="500"/>
                                        <p:tgtEl>
                                          <p:spTgt spid="8"/>
                                        </p:tgtEl>
                                      </p:cBhvr>
                                    </p:animEffect>
                                  </p:childTnLst>
                                </p:cTn>
                              </p:par>
                            </p:childTnLst>
                          </p:cTn>
                        </p:par>
                        <p:par>
                          <p:cTn id="44" fill="hold">
                            <p:stCondLst>
                              <p:cond delay="5500"/>
                            </p:stCondLst>
                            <p:childTnLst>
                              <p:par>
                                <p:cTn id="45" presetID="22" presetClass="entr" presetSubtype="8" fill="hold" nodeType="afterEffect">
                                  <p:stCondLst>
                                    <p:cond delay="0"/>
                                  </p:stCondLst>
                                  <p:childTnLst>
                                    <p:set>
                                      <p:cBhvr>
                                        <p:cTn id="46" dur="1" fill="hold">
                                          <p:stCondLst>
                                            <p:cond delay="0"/>
                                          </p:stCondLst>
                                        </p:cTn>
                                        <p:tgtEl>
                                          <p:spTgt spid="67"/>
                                        </p:tgtEl>
                                        <p:attrNameLst>
                                          <p:attrName>style.visibility</p:attrName>
                                        </p:attrNameLst>
                                      </p:cBhvr>
                                      <p:to>
                                        <p:strVal val="visible"/>
                                      </p:to>
                                    </p:set>
                                    <p:animEffect transition="in" filter="wipe(left)">
                                      <p:cBhvr>
                                        <p:cTn id="47" dur="500"/>
                                        <p:tgtEl>
                                          <p:spTgt spid="67"/>
                                        </p:tgtEl>
                                      </p:cBhvr>
                                    </p:animEffect>
                                  </p:childTnLst>
                                </p:cTn>
                              </p:par>
                            </p:childTnLst>
                          </p:cTn>
                        </p:par>
                        <p:par>
                          <p:cTn id="48" fill="hold">
                            <p:stCondLst>
                              <p:cond delay="6000"/>
                            </p:stCondLst>
                            <p:childTnLst>
                              <p:par>
                                <p:cTn id="49" presetID="53" presetClass="entr" presetSubtype="0" fill="hold" nodeType="after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p:cTn id="51" dur="500" fill="hold"/>
                                        <p:tgtEl>
                                          <p:spTgt spid="11"/>
                                        </p:tgtEl>
                                        <p:attrNameLst>
                                          <p:attrName>ppt_w</p:attrName>
                                        </p:attrNameLst>
                                      </p:cBhvr>
                                      <p:tavLst>
                                        <p:tav tm="0">
                                          <p:val>
                                            <p:fltVal val="0"/>
                                          </p:val>
                                        </p:tav>
                                        <p:tav tm="100000">
                                          <p:val>
                                            <p:strVal val="#ppt_w"/>
                                          </p:val>
                                        </p:tav>
                                      </p:tavLst>
                                    </p:anim>
                                    <p:anim calcmode="lin" valueType="num">
                                      <p:cBhvr>
                                        <p:cTn id="52" dur="500" fill="hold"/>
                                        <p:tgtEl>
                                          <p:spTgt spid="11"/>
                                        </p:tgtEl>
                                        <p:attrNameLst>
                                          <p:attrName>ppt_h</p:attrName>
                                        </p:attrNameLst>
                                      </p:cBhvr>
                                      <p:tavLst>
                                        <p:tav tm="0">
                                          <p:val>
                                            <p:fltVal val="0"/>
                                          </p:val>
                                        </p:tav>
                                        <p:tav tm="100000">
                                          <p:val>
                                            <p:strVal val="#ppt_h"/>
                                          </p:val>
                                        </p:tav>
                                      </p:tavLst>
                                    </p:anim>
                                    <p:animEffect transition="in" filter="fade">
                                      <p:cBhvr>
                                        <p:cTn id="53" dur="500"/>
                                        <p:tgtEl>
                                          <p:spTgt spid="11"/>
                                        </p:tgtEl>
                                      </p:cBhvr>
                                    </p:animEffect>
                                  </p:childTnLst>
                                </p:cTn>
                              </p:par>
                            </p:childTnLst>
                          </p:cTn>
                        </p:par>
                        <p:par>
                          <p:cTn id="54" fill="hold">
                            <p:stCondLst>
                              <p:cond delay="6500"/>
                            </p:stCondLst>
                            <p:childTnLst>
                              <p:par>
                                <p:cTn id="55" presetID="22" presetClass="entr" presetSubtype="8" fill="hold" nodeType="afterEffect">
                                  <p:stCondLst>
                                    <p:cond delay="0"/>
                                  </p:stCondLst>
                                  <p:childTnLst>
                                    <p:set>
                                      <p:cBhvr>
                                        <p:cTn id="56" dur="1" fill="hold">
                                          <p:stCondLst>
                                            <p:cond delay="0"/>
                                          </p:stCondLst>
                                        </p:cTn>
                                        <p:tgtEl>
                                          <p:spTgt spid="61"/>
                                        </p:tgtEl>
                                        <p:attrNameLst>
                                          <p:attrName>style.visibility</p:attrName>
                                        </p:attrNameLst>
                                      </p:cBhvr>
                                      <p:to>
                                        <p:strVal val="visible"/>
                                      </p:to>
                                    </p:set>
                                    <p:animEffect transition="in" filter="wipe(left)">
                                      <p:cBhvr>
                                        <p:cTn id="57" dur="500"/>
                                        <p:tgtEl>
                                          <p:spTgt spid="61"/>
                                        </p:tgtEl>
                                      </p:cBhvr>
                                    </p:animEffect>
                                  </p:childTnLst>
                                </p:cTn>
                              </p:par>
                            </p:childTnLst>
                          </p:cTn>
                        </p:par>
                        <p:par>
                          <p:cTn id="58" fill="hold">
                            <p:stCondLst>
                              <p:cond delay="7000"/>
                            </p:stCondLst>
                            <p:childTnLst>
                              <p:par>
                                <p:cTn id="59" presetID="53" presetClass="entr" presetSubtype="0" fill="hold" nodeType="afterEffect">
                                  <p:stCondLst>
                                    <p:cond delay="0"/>
                                  </p:stCondLst>
                                  <p:childTnLst>
                                    <p:set>
                                      <p:cBhvr>
                                        <p:cTn id="60" dur="1" fill="hold">
                                          <p:stCondLst>
                                            <p:cond delay="0"/>
                                          </p:stCondLst>
                                        </p:cTn>
                                        <p:tgtEl>
                                          <p:spTgt spid="10"/>
                                        </p:tgtEl>
                                        <p:attrNameLst>
                                          <p:attrName>style.visibility</p:attrName>
                                        </p:attrNameLst>
                                      </p:cBhvr>
                                      <p:to>
                                        <p:strVal val="visible"/>
                                      </p:to>
                                    </p:set>
                                    <p:anim calcmode="lin" valueType="num">
                                      <p:cBhvr>
                                        <p:cTn id="61" dur="500" fill="hold"/>
                                        <p:tgtEl>
                                          <p:spTgt spid="10"/>
                                        </p:tgtEl>
                                        <p:attrNameLst>
                                          <p:attrName>ppt_w</p:attrName>
                                        </p:attrNameLst>
                                      </p:cBhvr>
                                      <p:tavLst>
                                        <p:tav tm="0">
                                          <p:val>
                                            <p:fltVal val="0"/>
                                          </p:val>
                                        </p:tav>
                                        <p:tav tm="100000">
                                          <p:val>
                                            <p:strVal val="#ppt_w"/>
                                          </p:val>
                                        </p:tav>
                                      </p:tavLst>
                                    </p:anim>
                                    <p:anim calcmode="lin" valueType="num">
                                      <p:cBhvr>
                                        <p:cTn id="62" dur="500" fill="hold"/>
                                        <p:tgtEl>
                                          <p:spTgt spid="10"/>
                                        </p:tgtEl>
                                        <p:attrNameLst>
                                          <p:attrName>ppt_h</p:attrName>
                                        </p:attrNameLst>
                                      </p:cBhvr>
                                      <p:tavLst>
                                        <p:tav tm="0">
                                          <p:val>
                                            <p:fltVal val="0"/>
                                          </p:val>
                                        </p:tav>
                                        <p:tav tm="100000">
                                          <p:val>
                                            <p:strVal val="#ppt_h"/>
                                          </p:val>
                                        </p:tav>
                                      </p:tavLst>
                                    </p:anim>
                                    <p:animEffect transition="in" filter="fade">
                                      <p:cBhvr>
                                        <p:cTn id="63" dur="500"/>
                                        <p:tgtEl>
                                          <p:spTgt spid="10"/>
                                        </p:tgtEl>
                                      </p:cBhvr>
                                    </p:animEffect>
                                  </p:childTnLst>
                                </p:cTn>
                              </p:par>
                            </p:childTnLst>
                          </p:cTn>
                        </p:par>
                        <p:par>
                          <p:cTn id="64" fill="hold">
                            <p:stCondLst>
                              <p:cond delay="7500"/>
                            </p:stCondLst>
                            <p:childTnLst>
                              <p:par>
                                <p:cTn id="65" presetID="22" presetClass="entr" presetSubtype="2" fill="hold" nodeType="afterEffect">
                                  <p:stCondLst>
                                    <p:cond delay="0"/>
                                  </p:stCondLst>
                                  <p:childTnLst>
                                    <p:set>
                                      <p:cBhvr>
                                        <p:cTn id="66" dur="1" fill="hold">
                                          <p:stCondLst>
                                            <p:cond delay="0"/>
                                          </p:stCondLst>
                                        </p:cTn>
                                        <p:tgtEl>
                                          <p:spTgt spid="62"/>
                                        </p:tgtEl>
                                        <p:attrNameLst>
                                          <p:attrName>style.visibility</p:attrName>
                                        </p:attrNameLst>
                                      </p:cBhvr>
                                      <p:to>
                                        <p:strVal val="visible"/>
                                      </p:to>
                                    </p:set>
                                    <p:animEffect transition="in" filter="wipe(right)">
                                      <p:cBhvr>
                                        <p:cTn id="67" dur="500"/>
                                        <p:tgtEl>
                                          <p:spTgt spid="62"/>
                                        </p:tgtEl>
                                      </p:cBhvr>
                                    </p:animEffect>
                                  </p:childTnLst>
                                </p:cTn>
                              </p:par>
                            </p:childTnLst>
                          </p:cTn>
                        </p:par>
                        <p:par>
                          <p:cTn id="68" fill="hold">
                            <p:stCondLst>
                              <p:cond delay="8000"/>
                            </p:stCondLst>
                            <p:childTnLst>
                              <p:par>
                                <p:cTn id="69" presetID="53" presetClass="entr" presetSubtype="0" fill="hold" nodeType="afterEffect">
                                  <p:stCondLst>
                                    <p:cond delay="0"/>
                                  </p:stCondLst>
                                  <p:childTnLst>
                                    <p:set>
                                      <p:cBhvr>
                                        <p:cTn id="70" dur="1" fill="hold">
                                          <p:stCondLst>
                                            <p:cond delay="0"/>
                                          </p:stCondLst>
                                        </p:cTn>
                                        <p:tgtEl>
                                          <p:spTgt spid="9"/>
                                        </p:tgtEl>
                                        <p:attrNameLst>
                                          <p:attrName>style.visibility</p:attrName>
                                        </p:attrNameLst>
                                      </p:cBhvr>
                                      <p:to>
                                        <p:strVal val="visible"/>
                                      </p:to>
                                    </p:set>
                                    <p:anim calcmode="lin" valueType="num">
                                      <p:cBhvr>
                                        <p:cTn id="71" dur="500" fill="hold"/>
                                        <p:tgtEl>
                                          <p:spTgt spid="9"/>
                                        </p:tgtEl>
                                        <p:attrNameLst>
                                          <p:attrName>ppt_w</p:attrName>
                                        </p:attrNameLst>
                                      </p:cBhvr>
                                      <p:tavLst>
                                        <p:tav tm="0">
                                          <p:val>
                                            <p:fltVal val="0"/>
                                          </p:val>
                                        </p:tav>
                                        <p:tav tm="100000">
                                          <p:val>
                                            <p:strVal val="#ppt_w"/>
                                          </p:val>
                                        </p:tav>
                                      </p:tavLst>
                                    </p:anim>
                                    <p:anim calcmode="lin" valueType="num">
                                      <p:cBhvr>
                                        <p:cTn id="72" dur="500" fill="hold"/>
                                        <p:tgtEl>
                                          <p:spTgt spid="9"/>
                                        </p:tgtEl>
                                        <p:attrNameLst>
                                          <p:attrName>ppt_h</p:attrName>
                                        </p:attrNameLst>
                                      </p:cBhvr>
                                      <p:tavLst>
                                        <p:tav tm="0">
                                          <p:val>
                                            <p:fltVal val="0"/>
                                          </p:val>
                                        </p:tav>
                                        <p:tav tm="100000">
                                          <p:val>
                                            <p:strVal val="#ppt_h"/>
                                          </p:val>
                                        </p:tav>
                                      </p:tavLst>
                                    </p:anim>
                                    <p:animEffect transition="in" filter="fade">
                                      <p:cBhvr>
                                        <p:cTn id="73" dur="500"/>
                                        <p:tgtEl>
                                          <p:spTgt spid="9"/>
                                        </p:tgtEl>
                                      </p:cBhvr>
                                    </p:animEffect>
                                  </p:childTnLst>
                                </p:cTn>
                              </p:par>
                            </p:childTnLst>
                          </p:cTn>
                        </p:par>
                        <p:par>
                          <p:cTn id="74" fill="hold">
                            <p:stCondLst>
                              <p:cond delay="8500"/>
                            </p:stCondLst>
                            <p:childTnLst>
                              <p:par>
                                <p:cTn id="75" presetID="2" presetClass="entr" presetSubtype="8" accel="50000" decel="50000" fill="hold" nodeType="afterEffect">
                                  <p:stCondLst>
                                    <p:cond delay="0"/>
                                  </p:stCondLst>
                                  <p:childTnLst>
                                    <p:set>
                                      <p:cBhvr>
                                        <p:cTn id="76" dur="1" fill="hold">
                                          <p:stCondLst>
                                            <p:cond delay="0"/>
                                          </p:stCondLst>
                                        </p:cTn>
                                        <p:tgtEl>
                                          <p:spTgt spid="5"/>
                                        </p:tgtEl>
                                        <p:attrNameLst>
                                          <p:attrName>style.visibility</p:attrName>
                                        </p:attrNameLst>
                                      </p:cBhvr>
                                      <p:to>
                                        <p:strVal val="visible"/>
                                      </p:to>
                                    </p:set>
                                    <p:anim calcmode="lin" valueType="num">
                                      <p:cBhvr additive="base">
                                        <p:cTn id="77" dur="1000" fill="hold"/>
                                        <p:tgtEl>
                                          <p:spTgt spid="5"/>
                                        </p:tgtEl>
                                        <p:attrNameLst>
                                          <p:attrName>ppt_x</p:attrName>
                                        </p:attrNameLst>
                                      </p:cBhvr>
                                      <p:tavLst>
                                        <p:tav tm="0">
                                          <p:val>
                                            <p:strVal val="0-#ppt_w/2"/>
                                          </p:val>
                                        </p:tav>
                                        <p:tav tm="100000">
                                          <p:val>
                                            <p:strVal val="#ppt_x"/>
                                          </p:val>
                                        </p:tav>
                                      </p:tavLst>
                                    </p:anim>
                                    <p:anim calcmode="lin" valueType="num">
                                      <p:cBhvr additive="base">
                                        <p:cTn id="78" dur="1000" fill="hold"/>
                                        <p:tgtEl>
                                          <p:spTgt spid="5"/>
                                        </p:tgtEl>
                                        <p:attrNameLst>
                                          <p:attrName>ppt_y</p:attrName>
                                        </p:attrNameLst>
                                      </p:cBhvr>
                                      <p:tavLst>
                                        <p:tav tm="0">
                                          <p:val>
                                            <p:strVal val="#ppt_y"/>
                                          </p:val>
                                        </p:tav>
                                        <p:tav tm="100000">
                                          <p:val>
                                            <p:strVal val="#ppt_y"/>
                                          </p:val>
                                        </p:tav>
                                      </p:tavLst>
                                    </p:anim>
                                  </p:childTnLst>
                                </p:cTn>
                              </p:par>
                            </p:childTnLst>
                          </p:cTn>
                        </p:par>
                        <p:par>
                          <p:cTn id="79" fill="hold">
                            <p:stCondLst>
                              <p:cond delay="9500"/>
                            </p:stCondLst>
                            <p:childTnLst>
                              <p:par>
                                <p:cTn id="80" presetID="2" presetClass="entr" presetSubtype="8" accel="50000" decel="50000" fill="hold" nodeType="afterEffect">
                                  <p:stCondLst>
                                    <p:cond delay="0"/>
                                  </p:stCondLst>
                                  <p:childTnLst>
                                    <p:set>
                                      <p:cBhvr>
                                        <p:cTn id="81" dur="1" fill="hold">
                                          <p:stCondLst>
                                            <p:cond delay="0"/>
                                          </p:stCondLst>
                                        </p:cTn>
                                        <p:tgtEl>
                                          <p:spTgt spid="4"/>
                                        </p:tgtEl>
                                        <p:attrNameLst>
                                          <p:attrName>style.visibility</p:attrName>
                                        </p:attrNameLst>
                                      </p:cBhvr>
                                      <p:to>
                                        <p:strVal val="visible"/>
                                      </p:to>
                                    </p:set>
                                    <p:anim calcmode="lin" valueType="num">
                                      <p:cBhvr additive="base">
                                        <p:cTn id="82" dur="1000" fill="hold"/>
                                        <p:tgtEl>
                                          <p:spTgt spid="4"/>
                                        </p:tgtEl>
                                        <p:attrNameLst>
                                          <p:attrName>ppt_x</p:attrName>
                                        </p:attrNameLst>
                                      </p:cBhvr>
                                      <p:tavLst>
                                        <p:tav tm="0">
                                          <p:val>
                                            <p:strVal val="0-#ppt_w/2"/>
                                          </p:val>
                                        </p:tav>
                                        <p:tav tm="100000">
                                          <p:val>
                                            <p:strVal val="#ppt_x"/>
                                          </p:val>
                                        </p:tav>
                                      </p:tavLst>
                                    </p:anim>
                                    <p:anim calcmode="lin" valueType="num">
                                      <p:cBhvr additive="base">
                                        <p:cTn id="83" dur="1000" fill="hold"/>
                                        <p:tgtEl>
                                          <p:spTgt spid="4"/>
                                        </p:tgtEl>
                                        <p:attrNameLst>
                                          <p:attrName>ppt_y</p:attrName>
                                        </p:attrNameLst>
                                      </p:cBhvr>
                                      <p:tavLst>
                                        <p:tav tm="0">
                                          <p:val>
                                            <p:strVal val="#ppt_y"/>
                                          </p:val>
                                        </p:tav>
                                        <p:tav tm="100000">
                                          <p:val>
                                            <p:strVal val="#ppt_y"/>
                                          </p:val>
                                        </p:tav>
                                      </p:tavLst>
                                    </p:anim>
                                  </p:childTnLst>
                                </p:cTn>
                              </p:par>
                            </p:childTnLst>
                          </p:cTn>
                        </p:par>
                        <p:par>
                          <p:cTn id="84" fill="hold">
                            <p:stCondLst>
                              <p:cond delay="10500"/>
                            </p:stCondLst>
                            <p:childTnLst>
                              <p:par>
                                <p:cTn id="85" presetID="2" presetClass="entr" presetSubtype="2" accel="50000" decel="50000" fill="hold" nodeType="afterEffect">
                                  <p:stCondLst>
                                    <p:cond delay="0"/>
                                  </p:stCondLst>
                                  <p:childTnLst>
                                    <p:set>
                                      <p:cBhvr>
                                        <p:cTn id="86" dur="1" fill="hold">
                                          <p:stCondLst>
                                            <p:cond delay="0"/>
                                          </p:stCondLst>
                                        </p:cTn>
                                        <p:tgtEl>
                                          <p:spTgt spid="2"/>
                                        </p:tgtEl>
                                        <p:attrNameLst>
                                          <p:attrName>style.visibility</p:attrName>
                                        </p:attrNameLst>
                                      </p:cBhvr>
                                      <p:to>
                                        <p:strVal val="visible"/>
                                      </p:to>
                                    </p:set>
                                    <p:anim calcmode="lin" valueType="num">
                                      <p:cBhvr additive="base">
                                        <p:cTn id="87" dur="1000" fill="hold"/>
                                        <p:tgtEl>
                                          <p:spTgt spid="2"/>
                                        </p:tgtEl>
                                        <p:attrNameLst>
                                          <p:attrName>ppt_x</p:attrName>
                                        </p:attrNameLst>
                                      </p:cBhvr>
                                      <p:tavLst>
                                        <p:tav tm="0">
                                          <p:val>
                                            <p:strVal val="1+#ppt_w/2"/>
                                          </p:val>
                                        </p:tav>
                                        <p:tav tm="100000">
                                          <p:val>
                                            <p:strVal val="#ppt_x"/>
                                          </p:val>
                                        </p:tav>
                                      </p:tavLst>
                                    </p:anim>
                                    <p:anim calcmode="lin" valueType="num">
                                      <p:cBhvr additive="base">
                                        <p:cTn id="88" dur="1000" fill="hold"/>
                                        <p:tgtEl>
                                          <p:spTgt spid="2"/>
                                        </p:tgtEl>
                                        <p:attrNameLst>
                                          <p:attrName>ppt_y</p:attrName>
                                        </p:attrNameLst>
                                      </p:cBhvr>
                                      <p:tavLst>
                                        <p:tav tm="0">
                                          <p:val>
                                            <p:strVal val="#ppt_y"/>
                                          </p:val>
                                        </p:tav>
                                        <p:tav tm="100000">
                                          <p:val>
                                            <p:strVal val="#ppt_y"/>
                                          </p:val>
                                        </p:tav>
                                      </p:tavLst>
                                    </p:anim>
                                  </p:childTnLst>
                                </p:cTn>
                              </p:par>
                            </p:childTnLst>
                          </p:cTn>
                        </p:par>
                        <p:par>
                          <p:cTn id="89" fill="hold">
                            <p:stCondLst>
                              <p:cond delay="11500"/>
                            </p:stCondLst>
                            <p:childTnLst>
                              <p:par>
                                <p:cTn id="90" presetID="2" presetClass="entr" presetSubtype="2" accel="50000" decel="50000" fill="hold" nodeType="afterEffect">
                                  <p:stCondLst>
                                    <p:cond delay="0"/>
                                  </p:stCondLst>
                                  <p:childTnLst>
                                    <p:set>
                                      <p:cBhvr>
                                        <p:cTn id="91" dur="1" fill="hold">
                                          <p:stCondLst>
                                            <p:cond delay="0"/>
                                          </p:stCondLst>
                                        </p:cTn>
                                        <p:tgtEl>
                                          <p:spTgt spid="6"/>
                                        </p:tgtEl>
                                        <p:attrNameLst>
                                          <p:attrName>style.visibility</p:attrName>
                                        </p:attrNameLst>
                                      </p:cBhvr>
                                      <p:to>
                                        <p:strVal val="visible"/>
                                      </p:to>
                                    </p:set>
                                    <p:anim calcmode="lin" valueType="num">
                                      <p:cBhvr additive="base">
                                        <p:cTn id="92" dur="1000" fill="hold"/>
                                        <p:tgtEl>
                                          <p:spTgt spid="6"/>
                                        </p:tgtEl>
                                        <p:attrNameLst>
                                          <p:attrName>ppt_x</p:attrName>
                                        </p:attrNameLst>
                                      </p:cBhvr>
                                      <p:tavLst>
                                        <p:tav tm="0">
                                          <p:val>
                                            <p:strVal val="1+#ppt_w/2"/>
                                          </p:val>
                                        </p:tav>
                                        <p:tav tm="100000">
                                          <p:val>
                                            <p:strVal val="#ppt_x"/>
                                          </p:val>
                                        </p:tav>
                                      </p:tavLst>
                                    </p:anim>
                                    <p:anim calcmode="lin" valueType="num">
                                      <p:cBhvr additive="base">
                                        <p:cTn id="93" dur="1000" fill="hold"/>
                                        <p:tgtEl>
                                          <p:spTgt spid="6"/>
                                        </p:tgtEl>
                                        <p:attrNameLst>
                                          <p:attrName>ppt_y</p:attrName>
                                        </p:attrNameLst>
                                      </p:cBhvr>
                                      <p:tavLst>
                                        <p:tav tm="0">
                                          <p:val>
                                            <p:strVal val="#ppt_y"/>
                                          </p:val>
                                        </p:tav>
                                        <p:tav tm="100000">
                                          <p:val>
                                            <p:strVal val="#ppt_y"/>
                                          </p:val>
                                        </p:tav>
                                      </p:tavLst>
                                    </p:anim>
                                  </p:childTnLst>
                                </p:cTn>
                              </p:par>
                            </p:childTnLst>
                          </p:cTn>
                        </p:par>
                        <p:par>
                          <p:cTn id="94" fill="hold">
                            <p:stCondLst>
                              <p:cond delay="12500"/>
                            </p:stCondLst>
                            <p:childTnLst>
                              <p:par>
                                <p:cTn id="95" presetID="2" presetClass="entr" presetSubtype="2" accel="50000" decel="50000" fill="hold" nodeType="afterEffect">
                                  <p:stCondLst>
                                    <p:cond delay="0"/>
                                  </p:stCondLst>
                                  <p:childTnLst>
                                    <p:set>
                                      <p:cBhvr>
                                        <p:cTn id="96" dur="1" fill="hold">
                                          <p:stCondLst>
                                            <p:cond delay="0"/>
                                          </p:stCondLst>
                                        </p:cTn>
                                        <p:tgtEl>
                                          <p:spTgt spid="14"/>
                                        </p:tgtEl>
                                        <p:attrNameLst>
                                          <p:attrName>style.visibility</p:attrName>
                                        </p:attrNameLst>
                                      </p:cBhvr>
                                      <p:to>
                                        <p:strVal val="visible"/>
                                      </p:to>
                                    </p:set>
                                    <p:anim calcmode="lin" valueType="num">
                                      <p:cBhvr additive="base">
                                        <p:cTn id="97" dur="1000" fill="hold"/>
                                        <p:tgtEl>
                                          <p:spTgt spid="14"/>
                                        </p:tgtEl>
                                        <p:attrNameLst>
                                          <p:attrName>ppt_x</p:attrName>
                                        </p:attrNameLst>
                                      </p:cBhvr>
                                      <p:tavLst>
                                        <p:tav tm="0">
                                          <p:val>
                                            <p:strVal val="1+#ppt_w/2"/>
                                          </p:val>
                                        </p:tav>
                                        <p:tav tm="100000">
                                          <p:val>
                                            <p:strVal val="#ppt_x"/>
                                          </p:val>
                                        </p:tav>
                                      </p:tavLst>
                                    </p:anim>
                                    <p:anim calcmode="lin" valueType="num">
                                      <p:cBhvr additive="base">
                                        <p:cTn id="98" dur="1000" fill="hold"/>
                                        <p:tgtEl>
                                          <p:spTgt spid="14"/>
                                        </p:tgtEl>
                                        <p:attrNameLst>
                                          <p:attrName>ppt_y</p:attrName>
                                        </p:attrNameLst>
                                      </p:cBhvr>
                                      <p:tavLst>
                                        <p:tav tm="0">
                                          <p:val>
                                            <p:strVal val="#ppt_y"/>
                                          </p:val>
                                        </p:tav>
                                        <p:tav tm="100000">
                                          <p:val>
                                            <p:strVal val="#ppt_y"/>
                                          </p:val>
                                        </p:tav>
                                      </p:tavLst>
                                    </p:anim>
                                  </p:childTnLst>
                                </p:cTn>
                              </p:par>
                            </p:childTnLst>
                          </p:cTn>
                        </p:par>
                        <p:par>
                          <p:cTn id="99" fill="hold">
                            <p:stCondLst>
                              <p:cond delay="13500"/>
                            </p:stCondLst>
                            <p:childTnLst>
                              <p:par>
                                <p:cTn id="100" presetID="2" presetClass="entr" presetSubtype="8" accel="50000" decel="50000" fill="hold" nodeType="afterEffect">
                                  <p:stCondLst>
                                    <p:cond delay="0"/>
                                  </p:stCondLst>
                                  <p:childTnLst>
                                    <p:set>
                                      <p:cBhvr>
                                        <p:cTn id="101" dur="1" fill="hold">
                                          <p:stCondLst>
                                            <p:cond delay="0"/>
                                          </p:stCondLst>
                                        </p:cTn>
                                        <p:tgtEl>
                                          <p:spTgt spid="3"/>
                                        </p:tgtEl>
                                        <p:attrNameLst>
                                          <p:attrName>style.visibility</p:attrName>
                                        </p:attrNameLst>
                                      </p:cBhvr>
                                      <p:to>
                                        <p:strVal val="visible"/>
                                      </p:to>
                                    </p:set>
                                    <p:anim calcmode="lin" valueType="num">
                                      <p:cBhvr additive="base">
                                        <p:cTn id="102" dur="1000" fill="hold"/>
                                        <p:tgtEl>
                                          <p:spTgt spid="3"/>
                                        </p:tgtEl>
                                        <p:attrNameLst>
                                          <p:attrName>ppt_x</p:attrName>
                                        </p:attrNameLst>
                                      </p:cBhvr>
                                      <p:tavLst>
                                        <p:tav tm="0">
                                          <p:val>
                                            <p:strVal val="0-#ppt_w/2"/>
                                          </p:val>
                                        </p:tav>
                                        <p:tav tm="100000">
                                          <p:val>
                                            <p:strVal val="#ppt_x"/>
                                          </p:val>
                                        </p:tav>
                                      </p:tavLst>
                                    </p:anim>
                                    <p:anim calcmode="lin" valueType="num">
                                      <p:cBhvr additive="base">
                                        <p:cTn id="103"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l="-1000" r="-1000"/>
          </a:stretch>
        </a:blipFill>
        <a:effectLst/>
      </p:bgPr>
    </p:bg>
    <p:spTree>
      <p:nvGrpSpPr>
        <p:cNvPr id="1" name=""/>
        <p:cNvGrpSpPr/>
        <p:nvPr/>
      </p:nvGrpSpPr>
      <p:grpSpPr>
        <a:xfrm>
          <a:off x="0" y="0"/>
          <a:ext cx="0" cy="0"/>
          <a:chOff x="0" y="0"/>
          <a:chExt cx="0" cy="0"/>
        </a:xfrm>
      </p:grpSpPr>
      <p:pic>
        <p:nvPicPr>
          <p:cNvPr id="4" name="X-Ray Dog - Just Breath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96987" y="-1035496"/>
            <a:ext cx="609600" cy="609600"/>
          </a:xfrm>
          <a:prstGeom prst="rect">
            <a:avLst/>
          </a:prstGeom>
        </p:spPr>
      </p:pic>
      <p:sp>
        <p:nvSpPr>
          <p:cNvPr id="9" name="文本框 8"/>
          <p:cNvSpPr txBox="1"/>
          <p:nvPr/>
        </p:nvSpPr>
        <p:spPr>
          <a:xfrm>
            <a:off x="2425179" y="2708920"/>
            <a:ext cx="7778799" cy="1200329"/>
          </a:xfrm>
          <a:prstGeom prst="rect">
            <a:avLst/>
          </a:prstGeom>
          <a:noFill/>
        </p:spPr>
        <p:txBody>
          <a:bodyPr wrap="square" rtlCol="0">
            <a:spAutoFit/>
          </a:bodyPr>
          <a:lstStyle/>
          <a:p>
            <a:pPr algn="ctr"/>
            <a:r>
              <a:rPr lang="zh-CN" altLang="en-US" sz="7200" b="1" dirty="0" smtClean="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cs typeface="+mn-ea"/>
                <a:sym typeface="+mn-lt"/>
              </a:rPr>
              <a:t>谢谢您的观赏</a:t>
            </a:r>
            <a:endParaRPr lang="zh-CN" altLang="en-US" sz="7200" b="1" dirty="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cs typeface="+mn-ea"/>
              <a:sym typeface="+mn-lt"/>
            </a:endParaRPr>
          </a:p>
        </p:txBody>
      </p:sp>
      <p:sp>
        <p:nvSpPr>
          <p:cNvPr id="10" name="文本框 9"/>
          <p:cNvSpPr txBox="1"/>
          <p:nvPr/>
        </p:nvSpPr>
        <p:spPr>
          <a:xfrm>
            <a:off x="3289275" y="4221088"/>
            <a:ext cx="5651500" cy="523220"/>
          </a:xfrm>
          <a:prstGeom prst="rect">
            <a:avLst/>
          </a:prstGeom>
          <a:noFill/>
        </p:spPr>
        <p:txBody>
          <a:bodyPr wrap="square" rtlCol="0">
            <a:spAutoFit/>
          </a:bodyPr>
          <a:lstStyle/>
          <a:p>
            <a:pPr algn="ctr"/>
            <a:r>
              <a:rPr lang="zh-CN" altLang="en-US" sz="2800" b="1" dirty="0" smtClean="0">
                <a:solidFill>
                  <a:schemeClr val="bg1"/>
                </a:solidFill>
                <a:effectLst>
                  <a:outerShdw blurRad="38100" dist="38100" dir="2700000" algn="tl">
                    <a:srgbClr val="000000">
                      <a:alpha val="43137"/>
                    </a:srgbClr>
                  </a:outerShdw>
                </a:effectLst>
                <a:cs typeface="+mn-ea"/>
                <a:sym typeface="+mn-lt"/>
              </a:rPr>
              <a:t>科技</a:t>
            </a:r>
            <a:r>
              <a:rPr lang="en-US" altLang="zh-CN" sz="2800" b="1" dirty="0" smtClean="0">
                <a:solidFill>
                  <a:schemeClr val="bg1"/>
                </a:solidFill>
                <a:effectLst>
                  <a:outerShdw blurRad="38100" dist="38100" dir="2700000" algn="tl">
                    <a:srgbClr val="000000">
                      <a:alpha val="43137"/>
                    </a:srgbClr>
                  </a:outerShdw>
                </a:effectLst>
                <a:cs typeface="+mn-ea"/>
                <a:sym typeface="+mn-lt"/>
              </a:rPr>
              <a:t>/</a:t>
            </a:r>
            <a:r>
              <a:rPr lang="zh-CN" altLang="en-US" sz="2800" b="1" dirty="0" smtClean="0">
                <a:solidFill>
                  <a:schemeClr val="bg1"/>
                </a:solidFill>
                <a:effectLst>
                  <a:outerShdw blurRad="38100" dist="38100" dir="2700000" algn="tl">
                    <a:srgbClr val="000000">
                      <a:alpha val="43137"/>
                    </a:srgbClr>
                  </a:outerShdw>
                </a:effectLst>
                <a:cs typeface="+mn-ea"/>
                <a:sym typeface="+mn-lt"/>
              </a:rPr>
              <a:t>互联网</a:t>
            </a:r>
            <a:r>
              <a:rPr lang="en-US" altLang="zh-CN" sz="2800" b="1" dirty="0" smtClean="0">
                <a:solidFill>
                  <a:schemeClr val="bg1"/>
                </a:solidFill>
                <a:effectLst>
                  <a:outerShdw blurRad="38100" dist="38100" dir="2700000" algn="tl">
                    <a:srgbClr val="000000">
                      <a:alpha val="43137"/>
                    </a:srgbClr>
                  </a:outerShdw>
                </a:effectLst>
                <a:cs typeface="+mn-ea"/>
                <a:sym typeface="+mn-lt"/>
              </a:rPr>
              <a:t>/</a:t>
            </a:r>
            <a:r>
              <a:rPr lang="zh-CN" altLang="en-US" sz="2800" b="1" dirty="0" smtClean="0">
                <a:solidFill>
                  <a:schemeClr val="bg1"/>
                </a:solidFill>
                <a:effectLst>
                  <a:outerShdw blurRad="38100" dist="38100" dir="2700000" algn="tl">
                    <a:srgbClr val="000000">
                      <a:alpha val="43137"/>
                    </a:srgbClr>
                  </a:outerShdw>
                </a:effectLst>
                <a:cs typeface="+mn-ea"/>
                <a:sym typeface="+mn-lt"/>
              </a:rPr>
              <a:t>大</a:t>
            </a:r>
            <a:r>
              <a:rPr lang="zh-CN" altLang="en-US" sz="2800" b="1" dirty="0">
                <a:solidFill>
                  <a:schemeClr val="bg1"/>
                </a:solidFill>
                <a:effectLst>
                  <a:outerShdw blurRad="38100" dist="38100" dir="2700000" algn="tl">
                    <a:srgbClr val="000000">
                      <a:alpha val="43137"/>
                    </a:srgbClr>
                  </a:outerShdw>
                </a:effectLst>
                <a:cs typeface="+mn-ea"/>
                <a:sym typeface="+mn-lt"/>
              </a:rPr>
              <a:t>数据</a:t>
            </a:r>
            <a:r>
              <a:rPr lang="en-US" altLang="zh-CN" sz="2800" b="1" dirty="0" err="1">
                <a:solidFill>
                  <a:schemeClr val="bg1"/>
                </a:solidFill>
                <a:effectLst>
                  <a:outerShdw blurRad="38100" dist="38100" dir="2700000" algn="tl">
                    <a:srgbClr val="000000">
                      <a:alpha val="43137"/>
                    </a:srgbClr>
                  </a:outerShdw>
                </a:effectLst>
                <a:cs typeface="+mn-ea"/>
                <a:sym typeface="+mn-lt"/>
              </a:rPr>
              <a:t>ppt</a:t>
            </a:r>
            <a:r>
              <a:rPr lang="zh-CN" altLang="en-US" sz="2800" b="1" dirty="0">
                <a:solidFill>
                  <a:schemeClr val="bg1"/>
                </a:solidFill>
                <a:effectLst>
                  <a:outerShdw blurRad="38100" dist="38100" dir="2700000" algn="tl">
                    <a:srgbClr val="000000">
                      <a:alpha val="43137"/>
                    </a:srgbClr>
                  </a:outerShdw>
                </a:effectLst>
                <a:cs typeface="+mn-ea"/>
                <a:sym typeface="+mn-lt"/>
              </a:rPr>
              <a:t>模板</a:t>
            </a:r>
          </a:p>
        </p:txBody>
      </p:sp>
    </p:spTree>
    <p:extLst>
      <p:ext uri="{BB962C8B-B14F-4D97-AF65-F5344CB8AC3E}">
        <p14:creationId xmlns:p14="http://schemas.microsoft.com/office/powerpoint/2010/main" val="1322782019"/>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41" presetClass="entr" presetSubtype="0" fill="hold" grpId="0" nodeType="afterEffect">
                                  <p:stCondLst>
                                    <p:cond delay="0"/>
                                  </p:stCondLst>
                                  <p:iterate type="lt">
                                    <p:tmPct val="10000"/>
                                  </p:iterate>
                                  <p:childTnLst>
                                    <p:set>
                                      <p:cBhvr>
                                        <p:cTn id="9" dur="1" fill="hold">
                                          <p:stCondLst>
                                            <p:cond delay="0"/>
                                          </p:stCondLst>
                                        </p:cTn>
                                        <p:tgtEl>
                                          <p:spTgt spid="9"/>
                                        </p:tgtEl>
                                        <p:attrNameLst>
                                          <p:attrName>style.visibility</p:attrName>
                                        </p:attrNameLst>
                                      </p:cBhvr>
                                      <p:to>
                                        <p:strVal val="visible"/>
                                      </p:to>
                                    </p:set>
                                    <p:anim calcmode="lin" valueType="num">
                                      <p:cBhvr>
                                        <p:cTn id="10"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9"/>
                                        </p:tgtEl>
                                        <p:attrNameLst>
                                          <p:attrName>ppt_y</p:attrName>
                                        </p:attrNameLst>
                                      </p:cBhvr>
                                      <p:tavLst>
                                        <p:tav tm="0">
                                          <p:val>
                                            <p:strVal val="#ppt_y"/>
                                          </p:val>
                                        </p:tav>
                                        <p:tav tm="100000">
                                          <p:val>
                                            <p:strVal val="#ppt_y"/>
                                          </p:val>
                                        </p:tav>
                                      </p:tavLst>
                                    </p:anim>
                                    <p:anim calcmode="lin" valueType="num">
                                      <p:cBhvr>
                                        <p:cTn id="12"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9"/>
                                        </p:tgtEl>
                                      </p:cBhvr>
                                    </p:animEffect>
                                  </p:childTnLst>
                                </p:cTn>
                              </p:par>
                            </p:childTnLst>
                          </p:cTn>
                        </p:par>
                        <p:par>
                          <p:cTn id="15" fill="hold">
                            <p:stCondLst>
                              <p:cond delay="750"/>
                            </p:stCondLst>
                            <p:childTnLst>
                              <p:par>
                                <p:cTn id="16" presetID="42"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childTnLst>
                          </p:cTn>
                        </p:par>
                        <p:par>
                          <p:cTn id="21" fill="hold">
                            <p:stCondLst>
                              <p:cond delay="1750"/>
                            </p:stCondLst>
                            <p:childTnLst>
                              <p:par>
                                <p:cTn id="22" presetID="26" presetClass="emph" presetSubtype="0" fill="hold" grpId="1" nodeType="afterEffect">
                                  <p:stCondLst>
                                    <p:cond delay="0"/>
                                  </p:stCondLst>
                                  <p:iterate type="lt">
                                    <p:tmPct val="0"/>
                                  </p:iterate>
                                  <p:childTnLst>
                                    <p:animEffect transition="out" filter="fade">
                                      <p:cBhvr>
                                        <p:cTn id="23" dur="1000" tmFilter="0, 0; .2, .5; .8, .5; 1, 0"/>
                                        <p:tgtEl>
                                          <p:spTgt spid="9"/>
                                        </p:tgtEl>
                                      </p:cBhvr>
                                    </p:animEffect>
                                    <p:animScale>
                                      <p:cBhvr>
                                        <p:cTn id="24" dur="500" autoRev="1"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25" repeatCount="indefinite" fill="hold" display="0">
                  <p:stCondLst>
                    <p:cond delay="indefinite"/>
                  </p:stCondLst>
                  <p:endCondLst>
                    <p:cond evt="onStopAudio" delay="0">
                      <p:tgtEl>
                        <p:sldTgt/>
                      </p:tgtEl>
                    </p:cond>
                  </p:endCondLst>
                </p:cTn>
                <p:tgtEl>
                  <p:spTgt spid="4"/>
                </p:tgtEl>
              </p:cMediaNode>
            </p:audio>
          </p:childTnLst>
        </p:cTn>
      </p:par>
    </p:tnLst>
    <p:bldLst>
      <p:bldP spid="9" grpId="0"/>
      <p:bldP spid="9" grpId="1"/>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4" name="文本框 23"/>
          <p:cNvSpPr txBox="1"/>
          <p:nvPr/>
        </p:nvSpPr>
        <p:spPr>
          <a:xfrm>
            <a:off x="4945459" y="1679493"/>
            <a:ext cx="2016224" cy="1446550"/>
          </a:xfrm>
          <a:prstGeom prst="rect">
            <a:avLst/>
          </a:prstGeom>
          <a:noFill/>
        </p:spPr>
        <p:txBody>
          <a:bodyPr wrap="square" rtlCol="0">
            <a:spAutoFit/>
          </a:bodyPr>
          <a:lstStyle/>
          <a:p>
            <a:pPr algn="ctr"/>
            <a:r>
              <a:rPr lang="en-US" altLang="zh-CN" sz="8800" b="1" dirty="0" smtClean="0">
                <a:gradFill>
                  <a:gsLst>
                    <a:gs pos="0">
                      <a:srgbClr val="0A97F4"/>
                    </a:gs>
                    <a:gs pos="47000">
                      <a:srgbClr val="33E5FF"/>
                    </a:gs>
                    <a:gs pos="100000">
                      <a:srgbClr val="0A97F4"/>
                    </a:gs>
                  </a:gsLst>
                  <a:lin ang="5400000" scaled="1"/>
                </a:gradFill>
                <a:effectLst>
                  <a:outerShdw blurRad="38100" dist="38100" dir="2700000" algn="tl">
                    <a:srgbClr val="000000">
                      <a:alpha val="43137"/>
                    </a:srgbClr>
                  </a:outerShdw>
                </a:effectLst>
                <a:latin typeface="Agency FB" panose="020B0503020202020204" pitchFamily="34" charset="0"/>
                <a:cs typeface="+mn-ea"/>
                <a:sym typeface="+mn-lt"/>
              </a:rPr>
              <a:t>01</a:t>
            </a:r>
            <a:endParaRPr lang="zh-CN" altLang="en-US" sz="8800" b="1" dirty="0">
              <a:gradFill>
                <a:gsLst>
                  <a:gs pos="0">
                    <a:srgbClr val="0A97F4"/>
                  </a:gs>
                  <a:gs pos="47000">
                    <a:srgbClr val="33E5FF"/>
                  </a:gs>
                  <a:gs pos="100000">
                    <a:srgbClr val="0A97F4"/>
                  </a:gs>
                </a:gsLst>
                <a:lin ang="5400000" scaled="1"/>
              </a:gra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27" name="文本框 26"/>
          <p:cNvSpPr txBox="1"/>
          <p:nvPr/>
        </p:nvSpPr>
        <p:spPr>
          <a:xfrm>
            <a:off x="2209155" y="4138549"/>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
        <p:nvSpPr>
          <p:cNvPr id="28" name="文本框 27"/>
          <p:cNvSpPr txBox="1"/>
          <p:nvPr/>
        </p:nvSpPr>
        <p:spPr>
          <a:xfrm>
            <a:off x="3127821" y="5117122"/>
            <a:ext cx="5651500" cy="400110"/>
          </a:xfrm>
          <a:prstGeom prst="rect">
            <a:avLst/>
          </a:prstGeom>
          <a:noFill/>
        </p:spPr>
        <p:txBody>
          <a:bodyPr wrap="square" rtlCol="0">
            <a:spAutoFit/>
          </a:bodyPr>
          <a:lstStyle/>
          <a:p>
            <a:pPr algn="ctr"/>
            <a:r>
              <a:rPr lang="en-US" altLang="zh-CN" sz="20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More than I can see Beyond imagination</a:t>
            </a:r>
            <a:endParaRPr lang="zh-CN" altLang="en-US" sz="20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
        <p:nvSpPr>
          <p:cNvPr id="7" name="等腰三角形 6"/>
          <p:cNvSpPr/>
          <p:nvPr/>
        </p:nvSpPr>
        <p:spPr>
          <a:xfrm rot="900000">
            <a:off x="4758003" y="492890"/>
            <a:ext cx="2679165" cy="2960806"/>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0535761"/>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style.rotation</p:attrName>
                                        </p:attrNameLst>
                                      </p:cBhvr>
                                      <p:tavLst>
                                        <p:tav tm="0">
                                          <p:val>
                                            <p:fltVal val="720"/>
                                          </p:val>
                                        </p:tav>
                                        <p:tav tm="100000">
                                          <p:val>
                                            <p:fltVal val="0"/>
                                          </p:val>
                                        </p:tav>
                                      </p:tavLst>
                                    </p:anim>
                                    <p:anim calcmode="lin" valueType="num">
                                      <p:cBhvr>
                                        <p:cTn id="9" dur="2000" fill="hold"/>
                                        <p:tgtEl>
                                          <p:spTgt spid="7"/>
                                        </p:tgtEl>
                                        <p:attrNameLst>
                                          <p:attrName>ppt_h</p:attrName>
                                        </p:attrNameLst>
                                      </p:cBhvr>
                                      <p:tavLst>
                                        <p:tav tm="0">
                                          <p:val>
                                            <p:fltVal val="0"/>
                                          </p:val>
                                        </p:tav>
                                        <p:tav tm="100000">
                                          <p:val>
                                            <p:strVal val="#ppt_h"/>
                                          </p:val>
                                        </p:tav>
                                      </p:tavLst>
                                    </p:anim>
                                    <p:anim calcmode="lin" valueType="num">
                                      <p:cBhvr>
                                        <p:cTn id="10" dur="2000" fill="hold"/>
                                        <p:tgtEl>
                                          <p:spTgt spid="7"/>
                                        </p:tgtEl>
                                        <p:attrNameLst>
                                          <p:attrName>ppt_w</p:attrName>
                                        </p:attrNameLst>
                                      </p:cBhvr>
                                      <p:tavLst>
                                        <p:tav tm="0">
                                          <p:val>
                                            <p:fltVal val="0"/>
                                          </p:val>
                                        </p:tav>
                                        <p:tav tm="100000">
                                          <p:val>
                                            <p:strVal val="#ppt_w"/>
                                          </p:val>
                                        </p:tav>
                                      </p:tavLst>
                                    </p:anim>
                                  </p:childTnLst>
                                </p:cTn>
                              </p:par>
                            </p:childTnLst>
                          </p:cTn>
                        </p:par>
                        <p:par>
                          <p:cTn id="11" fill="hold">
                            <p:stCondLst>
                              <p:cond delay="20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24"/>
                                        </p:tgtEl>
                                        <p:attrNameLst>
                                          <p:attrName>ppt_y</p:attrName>
                                        </p:attrNameLst>
                                      </p:cBhvr>
                                      <p:tavLst>
                                        <p:tav tm="0">
                                          <p:val>
                                            <p:strVal val="#ppt_y"/>
                                          </p:val>
                                        </p:tav>
                                        <p:tav tm="100000">
                                          <p:val>
                                            <p:strVal val="#ppt_y"/>
                                          </p:val>
                                        </p:tav>
                                      </p:tavLst>
                                    </p:anim>
                                    <p:anim calcmode="lin" valueType="num">
                                      <p:cBhvr>
                                        <p:cTn id="16"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24"/>
                                        </p:tgtEl>
                                      </p:cBhvr>
                                    </p:animEffect>
                                  </p:childTnLst>
                                </p:cTn>
                              </p:par>
                            </p:childTnLst>
                          </p:cTn>
                        </p:par>
                        <p:par>
                          <p:cTn id="19" fill="hold">
                            <p:stCondLst>
                              <p:cond delay="2550"/>
                            </p:stCondLst>
                            <p:childTnLst>
                              <p:par>
                                <p:cTn id="20" presetID="26" presetClass="emph" presetSubtype="0" fill="hold" grpId="1" nodeType="afterEffect">
                                  <p:stCondLst>
                                    <p:cond delay="0"/>
                                  </p:stCondLst>
                                  <p:iterate type="lt">
                                    <p:tmPct val="0"/>
                                  </p:iterate>
                                  <p:childTnLst>
                                    <p:animEffect transition="out" filter="fade">
                                      <p:cBhvr>
                                        <p:cTn id="21" dur="1000" tmFilter="0, 0; .2, .5; .8, .5; 1, 0"/>
                                        <p:tgtEl>
                                          <p:spTgt spid="24"/>
                                        </p:tgtEl>
                                      </p:cBhvr>
                                    </p:animEffect>
                                    <p:animScale>
                                      <p:cBhvr>
                                        <p:cTn id="22" dur="500" autoRev="1" fill="hold"/>
                                        <p:tgtEl>
                                          <p:spTgt spid="24"/>
                                        </p:tgtEl>
                                      </p:cBhvr>
                                      <p:by x="105000" y="105000"/>
                                    </p:animScale>
                                  </p:childTnLst>
                                </p:cTn>
                              </p:par>
                            </p:childTnLst>
                          </p:cTn>
                        </p:par>
                        <p:par>
                          <p:cTn id="23" fill="hold">
                            <p:stCondLst>
                              <p:cond delay="355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27"/>
                                        </p:tgtEl>
                                        <p:attrNameLst>
                                          <p:attrName>style.visibility</p:attrName>
                                        </p:attrNameLst>
                                      </p:cBhvr>
                                      <p:to>
                                        <p:strVal val="visible"/>
                                      </p:to>
                                    </p:set>
                                    <p:anim calcmode="lin" valueType="num">
                                      <p:cBhvr>
                                        <p:cTn id="26"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27"/>
                                        </p:tgtEl>
                                        <p:attrNameLst>
                                          <p:attrName>ppt_y</p:attrName>
                                        </p:attrNameLst>
                                      </p:cBhvr>
                                      <p:tavLst>
                                        <p:tav tm="0">
                                          <p:val>
                                            <p:strVal val="#ppt_y"/>
                                          </p:val>
                                        </p:tav>
                                        <p:tav tm="100000">
                                          <p:val>
                                            <p:strVal val="#ppt_y"/>
                                          </p:val>
                                        </p:tav>
                                      </p:tavLst>
                                    </p:anim>
                                    <p:anim calcmode="lin" valueType="num">
                                      <p:cBhvr>
                                        <p:cTn id="28"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27"/>
                                        </p:tgtEl>
                                      </p:cBhvr>
                                    </p:animEffect>
                                  </p:childTnLst>
                                </p:cTn>
                              </p:par>
                            </p:childTnLst>
                          </p:cTn>
                        </p:par>
                        <p:par>
                          <p:cTn id="31" fill="hold">
                            <p:stCondLst>
                              <p:cond delay="4300"/>
                            </p:stCondLst>
                            <p:childTnLst>
                              <p:par>
                                <p:cTn id="32" presetID="26" presetClass="emph" presetSubtype="0" fill="hold" grpId="1" nodeType="afterEffect">
                                  <p:stCondLst>
                                    <p:cond delay="0"/>
                                  </p:stCondLst>
                                  <p:iterate type="lt">
                                    <p:tmPct val="0"/>
                                  </p:iterate>
                                  <p:childTnLst>
                                    <p:animEffect transition="out" filter="fade">
                                      <p:cBhvr>
                                        <p:cTn id="33" dur="1000" tmFilter="0, 0; .2, .5; .8, .5; 1, 0"/>
                                        <p:tgtEl>
                                          <p:spTgt spid="27"/>
                                        </p:tgtEl>
                                      </p:cBhvr>
                                    </p:animEffect>
                                    <p:animScale>
                                      <p:cBhvr>
                                        <p:cTn id="34" dur="500" autoRev="1" fill="hold"/>
                                        <p:tgtEl>
                                          <p:spTgt spid="27"/>
                                        </p:tgtEl>
                                      </p:cBhvr>
                                      <p:by x="105000" y="105000"/>
                                    </p:animScale>
                                  </p:childTnLst>
                                </p:cTn>
                              </p:par>
                            </p:childTnLst>
                          </p:cTn>
                        </p:par>
                        <p:par>
                          <p:cTn id="35" fill="hold">
                            <p:stCondLst>
                              <p:cond delay="5300"/>
                            </p:stCondLst>
                            <p:childTnLst>
                              <p:par>
                                <p:cTn id="36" presetID="37" presetClass="entr" presetSubtype="0" fill="hold" grpId="0"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1000"/>
                                        <p:tgtEl>
                                          <p:spTgt spid="28"/>
                                        </p:tgtEl>
                                      </p:cBhvr>
                                    </p:animEffect>
                                    <p:anim calcmode="lin" valueType="num">
                                      <p:cBhvr>
                                        <p:cTn id="39" dur="1000" fill="hold"/>
                                        <p:tgtEl>
                                          <p:spTgt spid="28"/>
                                        </p:tgtEl>
                                        <p:attrNameLst>
                                          <p:attrName>ppt_x</p:attrName>
                                        </p:attrNameLst>
                                      </p:cBhvr>
                                      <p:tavLst>
                                        <p:tav tm="0">
                                          <p:val>
                                            <p:strVal val="#ppt_x"/>
                                          </p:val>
                                        </p:tav>
                                        <p:tav tm="100000">
                                          <p:val>
                                            <p:strVal val="#ppt_x"/>
                                          </p:val>
                                        </p:tav>
                                      </p:tavLst>
                                    </p:anim>
                                    <p:anim calcmode="lin" valueType="num">
                                      <p:cBhvr>
                                        <p:cTn id="40" dur="900" decel="100000" fill="hold"/>
                                        <p:tgtEl>
                                          <p:spTgt spid="28"/>
                                        </p:tgtEl>
                                        <p:attrNameLst>
                                          <p:attrName>ppt_y</p:attrName>
                                        </p:attrNameLst>
                                      </p:cBhvr>
                                      <p:tavLst>
                                        <p:tav tm="0">
                                          <p:val>
                                            <p:strVal val="#ppt_y+1"/>
                                          </p:val>
                                        </p:tav>
                                        <p:tav tm="100000">
                                          <p:val>
                                            <p:strVal val="#ppt_y-.03"/>
                                          </p:val>
                                        </p:tav>
                                      </p:tavLst>
                                    </p:anim>
                                    <p:anim calcmode="lin" valueType="num">
                                      <p:cBhvr>
                                        <p:cTn id="41"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4" grpId="1"/>
      <p:bldP spid="27" grpId="0"/>
      <p:bldP spid="27" grpId="1"/>
      <p:bldP spid="28" grpId="0"/>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Slide Number Placeholder 257"/>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4</a:t>
            </a:fld>
            <a:endParaRPr lang="en-US" dirty="0">
              <a:cs typeface="+mn-ea"/>
              <a:sym typeface="+mn-lt"/>
            </a:endParaRPr>
          </a:p>
        </p:txBody>
      </p:sp>
      <p:grpSp>
        <p:nvGrpSpPr>
          <p:cNvPr id="2" name="Group 98"/>
          <p:cNvGrpSpPr/>
          <p:nvPr/>
        </p:nvGrpSpPr>
        <p:grpSpPr>
          <a:xfrm>
            <a:off x="4776787" y="2713896"/>
            <a:ext cx="2641600" cy="3110125"/>
            <a:chOff x="654724" y="1776688"/>
            <a:chExt cx="1917878" cy="2258042"/>
          </a:xfrm>
        </p:grpSpPr>
        <p:sp>
          <p:nvSpPr>
            <p:cNvPr id="83" name="Freeform 5"/>
            <p:cNvSpPr>
              <a:spLocks noEditPoints="1"/>
            </p:cNvSpPr>
            <p:nvPr/>
          </p:nvSpPr>
          <p:spPr bwMode="auto">
            <a:xfrm>
              <a:off x="715649" y="1840152"/>
              <a:ext cx="1815066" cy="2147615"/>
            </a:xfrm>
            <a:custGeom>
              <a:avLst/>
              <a:gdLst/>
              <a:ahLst/>
              <a:cxnLst>
                <a:cxn ang="0">
                  <a:pos x="1032" y="692"/>
                </a:cxn>
                <a:cxn ang="0">
                  <a:pos x="1034" y="692"/>
                </a:cxn>
                <a:cxn ang="0">
                  <a:pos x="693" y="631"/>
                </a:cxn>
                <a:cxn ang="0">
                  <a:pos x="1034" y="692"/>
                </a:cxn>
                <a:cxn ang="0">
                  <a:pos x="1030" y="688"/>
                </a:cxn>
                <a:cxn ang="0">
                  <a:pos x="1311" y="688"/>
                </a:cxn>
                <a:cxn ang="0">
                  <a:pos x="797" y="352"/>
                </a:cxn>
                <a:cxn ang="0">
                  <a:pos x="1070" y="423"/>
                </a:cxn>
                <a:cxn ang="0">
                  <a:pos x="1430" y="958"/>
                </a:cxn>
                <a:cxn ang="0">
                  <a:pos x="1258" y="1420"/>
                </a:cxn>
                <a:cxn ang="0">
                  <a:pos x="709" y="1686"/>
                </a:cxn>
                <a:cxn ang="0">
                  <a:pos x="320" y="1465"/>
                </a:cxn>
                <a:cxn ang="0">
                  <a:pos x="0" y="516"/>
                </a:cxn>
                <a:cxn ang="0">
                  <a:pos x="1108" y="159"/>
                </a:cxn>
                <a:cxn ang="0">
                  <a:pos x="1127" y="950"/>
                </a:cxn>
                <a:cxn ang="0">
                  <a:pos x="1258" y="1420"/>
                </a:cxn>
                <a:cxn ang="0">
                  <a:pos x="1430" y="958"/>
                </a:cxn>
                <a:cxn ang="0">
                  <a:pos x="543" y="218"/>
                </a:cxn>
                <a:cxn ang="0">
                  <a:pos x="797" y="352"/>
                </a:cxn>
                <a:cxn ang="0">
                  <a:pos x="370" y="444"/>
                </a:cxn>
                <a:cxn ang="0">
                  <a:pos x="800" y="355"/>
                </a:cxn>
                <a:cxn ang="0">
                  <a:pos x="800" y="355"/>
                </a:cxn>
                <a:cxn ang="0">
                  <a:pos x="370" y="447"/>
                </a:cxn>
                <a:cxn ang="0">
                  <a:pos x="424" y="673"/>
                </a:cxn>
                <a:cxn ang="0">
                  <a:pos x="361" y="450"/>
                </a:cxn>
                <a:cxn ang="0">
                  <a:pos x="213" y="694"/>
                </a:cxn>
                <a:cxn ang="0">
                  <a:pos x="364" y="450"/>
                </a:cxn>
                <a:cxn ang="0">
                  <a:pos x="372" y="448"/>
                </a:cxn>
                <a:cxn ang="0">
                  <a:pos x="372" y="448"/>
                </a:cxn>
                <a:cxn ang="0">
                  <a:pos x="453" y="901"/>
                </a:cxn>
                <a:cxn ang="0">
                  <a:pos x="244" y="124"/>
                </a:cxn>
                <a:cxn ang="0">
                  <a:pos x="774" y="1179"/>
                </a:cxn>
                <a:cxn ang="0">
                  <a:pos x="564" y="1180"/>
                </a:cxn>
                <a:cxn ang="0">
                  <a:pos x="744" y="1453"/>
                </a:cxn>
                <a:cxn ang="0">
                  <a:pos x="774" y="1179"/>
                </a:cxn>
                <a:cxn ang="0">
                  <a:pos x="805" y="941"/>
                </a:cxn>
                <a:cxn ang="0">
                  <a:pos x="564" y="1180"/>
                </a:cxn>
                <a:cxn ang="0">
                  <a:pos x="454" y="904"/>
                </a:cxn>
                <a:cxn ang="0">
                  <a:pos x="446" y="915"/>
                </a:cxn>
                <a:cxn ang="0">
                  <a:pos x="744" y="1459"/>
                </a:cxn>
                <a:cxn ang="0">
                  <a:pos x="744" y="1459"/>
                </a:cxn>
                <a:cxn ang="0">
                  <a:pos x="456" y="903"/>
                </a:cxn>
                <a:cxn ang="0">
                  <a:pos x="442" y="904"/>
                </a:cxn>
                <a:cxn ang="0">
                  <a:pos x="506" y="1416"/>
                </a:cxn>
                <a:cxn ang="0">
                  <a:pos x="501" y="1686"/>
                </a:cxn>
                <a:cxn ang="0">
                  <a:pos x="805" y="941"/>
                </a:cxn>
              </a:cxnLst>
              <a:rect l="0" t="0" r="r" b="b"/>
              <a:pathLst>
                <a:path w="1430" h="1692">
                  <a:moveTo>
                    <a:pt x="1032" y="694"/>
                  </a:moveTo>
                  <a:lnTo>
                    <a:pt x="1034" y="692"/>
                  </a:lnTo>
                  <a:lnTo>
                    <a:pt x="1032" y="692"/>
                  </a:lnTo>
                  <a:lnTo>
                    <a:pt x="1032" y="694"/>
                  </a:lnTo>
                  <a:lnTo>
                    <a:pt x="1127" y="950"/>
                  </a:lnTo>
                  <a:moveTo>
                    <a:pt x="1034" y="692"/>
                  </a:moveTo>
                  <a:lnTo>
                    <a:pt x="1030" y="688"/>
                  </a:lnTo>
                  <a:lnTo>
                    <a:pt x="1032" y="692"/>
                  </a:lnTo>
                  <a:lnTo>
                    <a:pt x="693" y="631"/>
                  </a:lnTo>
                  <a:lnTo>
                    <a:pt x="803" y="358"/>
                  </a:lnTo>
                  <a:lnTo>
                    <a:pt x="1030" y="688"/>
                  </a:lnTo>
                  <a:moveTo>
                    <a:pt x="1034" y="692"/>
                  </a:moveTo>
                  <a:lnTo>
                    <a:pt x="1290" y="451"/>
                  </a:lnTo>
                  <a:lnTo>
                    <a:pt x="1070" y="423"/>
                  </a:lnTo>
                  <a:lnTo>
                    <a:pt x="1030" y="688"/>
                  </a:lnTo>
                  <a:lnTo>
                    <a:pt x="1030" y="688"/>
                  </a:lnTo>
                  <a:moveTo>
                    <a:pt x="1034" y="692"/>
                  </a:moveTo>
                  <a:lnTo>
                    <a:pt x="1311" y="688"/>
                  </a:lnTo>
                  <a:lnTo>
                    <a:pt x="1290" y="451"/>
                  </a:lnTo>
                  <a:moveTo>
                    <a:pt x="1108" y="159"/>
                  </a:moveTo>
                  <a:lnTo>
                    <a:pt x="797" y="352"/>
                  </a:lnTo>
                  <a:lnTo>
                    <a:pt x="799" y="352"/>
                  </a:lnTo>
                  <a:lnTo>
                    <a:pt x="805" y="354"/>
                  </a:lnTo>
                  <a:lnTo>
                    <a:pt x="1070" y="423"/>
                  </a:lnTo>
                  <a:lnTo>
                    <a:pt x="1108" y="159"/>
                  </a:lnTo>
                  <a:moveTo>
                    <a:pt x="1311" y="688"/>
                  </a:moveTo>
                  <a:lnTo>
                    <a:pt x="1430" y="958"/>
                  </a:lnTo>
                  <a:lnTo>
                    <a:pt x="1311" y="1035"/>
                  </a:lnTo>
                  <a:lnTo>
                    <a:pt x="1300" y="1234"/>
                  </a:lnTo>
                  <a:lnTo>
                    <a:pt x="1258" y="1420"/>
                  </a:lnTo>
                  <a:lnTo>
                    <a:pt x="1049" y="1421"/>
                  </a:lnTo>
                  <a:lnTo>
                    <a:pt x="948" y="1688"/>
                  </a:lnTo>
                  <a:lnTo>
                    <a:pt x="709" y="1686"/>
                  </a:lnTo>
                  <a:lnTo>
                    <a:pt x="501" y="1686"/>
                  </a:lnTo>
                  <a:lnTo>
                    <a:pt x="309" y="1692"/>
                  </a:lnTo>
                  <a:lnTo>
                    <a:pt x="320" y="1465"/>
                  </a:lnTo>
                  <a:lnTo>
                    <a:pt x="276" y="1180"/>
                  </a:lnTo>
                  <a:lnTo>
                    <a:pt x="61" y="932"/>
                  </a:lnTo>
                  <a:lnTo>
                    <a:pt x="0" y="516"/>
                  </a:lnTo>
                  <a:lnTo>
                    <a:pt x="244" y="124"/>
                  </a:lnTo>
                  <a:lnTo>
                    <a:pt x="745" y="0"/>
                  </a:lnTo>
                  <a:lnTo>
                    <a:pt x="1108" y="159"/>
                  </a:lnTo>
                  <a:lnTo>
                    <a:pt x="1290" y="451"/>
                  </a:lnTo>
                  <a:moveTo>
                    <a:pt x="1311" y="1035"/>
                  </a:moveTo>
                  <a:lnTo>
                    <a:pt x="1127" y="950"/>
                  </a:lnTo>
                  <a:lnTo>
                    <a:pt x="1300" y="1234"/>
                  </a:lnTo>
                  <a:lnTo>
                    <a:pt x="1008" y="1179"/>
                  </a:lnTo>
                  <a:lnTo>
                    <a:pt x="1258" y="1420"/>
                  </a:lnTo>
                  <a:moveTo>
                    <a:pt x="1311" y="688"/>
                  </a:moveTo>
                  <a:lnTo>
                    <a:pt x="1127" y="950"/>
                  </a:lnTo>
                  <a:lnTo>
                    <a:pt x="1430" y="958"/>
                  </a:lnTo>
                  <a:moveTo>
                    <a:pt x="244" y="124"/>
                  </a:moveTo>
                  <a:lnTo>
                    <a:pt x="541" y="220"/>
                  </a:lnTo>
                  <a:lnTo>
                    <a:pt x="543" y="218"/>
                  </a:lnTo>
                  <a:lnTo>
                    <a:pt x="745" y="0"/>
                  </a:lnTo>
                  <a:lnTo>
                    <a:pt x="797" y="352"/>
                  </a:lnTo>
                  <a:moveTo>
                    <a:pt x="797" y="352"/>
                  </a:moveTo>
                  <a:lnTo>
                    <a:pt x="797" y="352"/>
                  </a:lnTo>
                  <a:lnTo>
                    <a:pt x="541" y="220"/>
                  </a:lnTo>
                  <a:lnTo>
                    <a:pt x="370" y="444"/>
                  </a:lnTo>
                  <a:lnTo>
                    <a:pt x="370" y="447"/>
                  </a:lnTo>
                  <a:lnTo>
                    <a:pt x="372" y="447"/>
                  </a:lnTo>
                  <a:lnTo>
                    <a:pt x="800" y="355"/>
                  </a:lnTo>
                  <a:lnTo>
                    <a:pt x="799" y="352"/>
                  </a:lnTo>
                  <a:lnTo>
                    <a:pt x="803" y="354"/>
                  </a:lnTo>
                  <a:lnTo>
                    <a:pt x="800" y="355"/>
                  </a:lnTo>
                  <a:lnTo>
                    <a:pt x="803" y="358"/>
                  </a:lnTo>
                  <a:lnTo>
                    <a:pt x="805" y="354"/>
                  </a:lnTo>
                  <a:moveTo>
                    <a:pt x="370" y="447"/>
                  </a:moveTo>
                  <a:lnTo>
                    <a:pt x="372" y="448"/>
                  </a:lnTo>
                  <a:lnTo>
                    <a:pt x="372" y="448"/>
                  </a:lnTo>
                  <a:lnTo>
                    <a:pt x="424" y="673"/>
                  </a:lnTo>
                  <a:lnTo>
                    <a:pt x="693" y="631"/>
                  </a:lnTo>
                  <a:lnTo>
                    <a:pt x="372" y="447"/>
                  </a:lnTo>
                  <a:moveTo>
                    <a:pt x="361" y="450"/>
                  </a:moveTo>
                  <a:lnTo>
                    <a:pt x="0" y="516"/>
                  </a:lnTo>
                  <a:lnTo>
                    <a:pt x="212" y="695"/>
                  </a:lnTo>
                  <a:lnTo>
                    <a:pt x="213" y="694"/>
                  </a:lnTo>
                  <a:lnTo>
                    <a:pt x="366" y="450"/>
                  </a:lnTo>
                  <a:lnTo>
                    <a:pt x="366" y="448"/>
                  </a:lnTo>
                  <a:lnTo>
                    <a:pt x="364" y="450"/>
                  </a:lnTo>
                  <a:lnTo>
                    <a:pt x="367" y="448"/>
                  </a:lnTo>
                  <a:lnTo>
                    <a:pt x="370" y="447"/>
                  </a:lnTo>
                  <a:moveTo>
                    <a:pt x="372" y="448"/>
                  </a:moveTo>
                  <a:lnTo>
                    <a:pt x="367" y="448"/>
                  </a:lnTo>
                  <a:moveTo>
                    <a:pt x="366" y="448"/>
                  </a:moveTo>
                  <a:lnTo>
                    <a:pt x="372" y="448"/>
                  </a:lnTo>
                  <a:moveTo>
                    <a:pt x="213" y="694"/>
                  </a:moveTo>
                  <a:lnTo>
                    <a:pt x="424" y="673"/>
                  </a:lnTo>
                  <a:lnTo>
                    <a:pt x="453" y="901"/>
                  </a:lnTo>
                  <a:lnTo>
                    <a:pt x="212" y="695"/>
                  </a:lnTo>
                  <a:lnTo>
                    <a:pt x="61" y="932"/>
                  </a:lnTo>
                  <a:moveTo>
                    <a:pt x="244" y="124"/>
                  </a:moveTo>
                  <a:lnTo>
                    <a:pt x="370" y="444"/>
                  </a:lnTo>
                  <a:moveTo>
                    <a:pt x="744" y="1453"/>
                  </a:moveTo>
                  <a:lnTo>
                    <a:pt x="774" y="1179"/>
                  </a:lnTo>
                  <a:lnTo>
                    <a:pt x="564" y="1180"/>
                  </a:lnTo>
                  <a:lnTo>
                    <a:pt x="744" y="1453"/>
                  </a:lnTo>
                  <a:moveTo>
                    <a:pt x="564" y="1180"/>
                  </a:moveTo>
                  <a:lnTo>
                    <a:pt x="506" y="1416"/>
                  </a:lnTo>
                  <a:lnTo>
                    <a:pt x="744" y="1459"/>
                  </a:lnTo>
                  <a:lnTo>
                    <a:pt x="744" y="1453"/>
                  </a:lnTo>
                  <a:moveTo>
                    <a:pt x="1008" y="1179"/>
                  </a:moveTo>
                  <a:lnTo>
                    <a:pt x="805" y="941"/>
                  </a:lnTo>
                  <a:lnTo>
                    <a:pt x="774" y="1179"/>
                  </a:lnTo>
                  <a:lnTo>
                    <a:pt x="1008" y="1179"/>
                  </a:lnTo>
                  <a:lnTo>
                    <a:pt x="1127" y="950"/>
                  </a:lnTo>
                  <a:lnTo>
                    <a:pt x="805" y="941"/>
                  </a:lnTo>
                  <a:lnTo>
                    <a:pt x="454" y="904"/>
                  </a:lnTo>
                  <a:lnTo>
                    <a:pt x="446" y="915"/>
                  </a:lnTo>
                  <a:lnTo>
                    <a:pt x="564" y="1180"/>
                  </a:lnTo>
                  <a:lnTo>
                    <a:pt x="805" y="941"/>
                  </a:lnTo>
                  <a:lnTo>
                    <a:pt x="693" y="631"/>
                  </a:lnTo>
                  <a:lnTo>
                    <a:pt x="454" y="904"/>
                  </a:lnTo>
                  <a:lnTo>
                    <a:pt x="454" y="903"/>
                  </a:lnTo>
                  <a:lnTo>
                    <a:pt x="442" y="904"/>
                  </a:lnTo>
                  <a:lnTo>
                    <a:pt x="446" y="915"/>
                  </a:lnTo>
                  <a:lnTo>
                    <a:pt x="276" y="1180"/>
                  </a:lnTo>
                  <a:lnTo>
                    <a:pt x="564" y="1180"/>
                  </a:lnTo>
                  <a:moveTo>
                    <a:pt x="744" y="1459"/>
                  </a:moveTo>
                  <a:lnTo>
                    <a:pt x="1049" y="1421"/>
                  </a:lnTo>
                  <a:lnTo>
                    <a:pt x="1008" y="1179"/>
                  </a:lnTo>
                  <a:lnTo>
                    <a:pt x="744" y="1459"/>
                  </a:lnTo>
                  <a:lnTo>
                    <a:pt x="948" y="1688"/>
                  </a:lnTo>
                  <a:moveTo>
                    <a:pt x="454" y="903"/>
                  </a:moveTo>
                  <a:lnTo>
                    <a:pt x="456" y="903"/>
                  </a:lnTo>
                  <a:lnTo>
                    <a:pt x="453" y="901"/>
                  </a:lnTo>
                  <a:lnTo>
                    <a:pt x="454" y="903"/>
                  </a:lnTo>
                  <a:moveTo>
                    <a:pt x="442" y="904"/>
                  </a:moveTo>
                  <a:lnTo>
                    <a:pt x="61" y="932"/>
                  </a:lnTo>
                  <a:moveTo>
                    <a:pt x="276" y="1180"/>
                  </a:moveTo>
                  <a:lnTo>
                    <a:pt x="506" y="1416"/>
                  </a:lnTo>
                  <a:moveTo>
                    <a:pt x="709" y="1686"/>
                  </a:moveTo>
                  <a:lnTo>
                    <a:pt x="744" y="1459"/>
                  </a:lnTo>
                  <a:lnTo>
                    <a:pt x="501" y="1686"/>
                  </a:lnTo>
                  <a:lnTo>
                    <a:pt x="506" y="1416"/>
                  </a:lnTo>
                  <a:lnTo>
                    <a:pt x="309" y="1692"/>
                  </a:lnTo>
                  <a:moveTo>
                    <a:pt x="805" y="941"/>
                  </a:moveTo>
                  <a:lnTo>
                    <a:pt x="1032" y="694"/>
                  </a:lnTo>
                </a:path>
              </a:pathLst>
            </a:custGeom>
            <a:noFill/>
            <a:ln w="9525" cap="rnd">
              <a:solidFill>
                <a:schemeClr val="bg1">
                  <a:lumMod val="65000"/>
                </a:schemeClr>
              </a:solidFill>
              <a:prstDash val="solid"/>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nvGrpSpPr>
            <p:cNvPr id="3" name="Group 81"/>
            <p:cNvGrpSpPr/>
            <p:nvPr/>
          </p:nvGrpSpPr>
          <p:grpSpPr>
            <a:xfrm>
              <a:off x="654724" y="1776688"/>
              <a:ext cx="1917878" cy="2258042"/>
              <a:chOff x="3371851" y="1649413"/>
              <a:chExt cx="2398713" cy="2824162"/>
            </a:xfrm>
          </p:grpSpPr>
          <p:sp>
            <p:nvSpPr>
              <p:cNvPr id="3078" name="Freeform 6"/>
              <p:cNvSpPr>
                <a:spLocks/>
              </p:cNvSpPr>
              <p:nvPr/>
            </p:nvSpPr>
            <p:spPr bwMode="auto">
              <a:xfrm>
                <a:off x="3775076" y="1862138"/>
                <a:ext cx="130175" cy="130175"/>
              </a:xfrm>
              <a:custGeom>
                <a:avLst/>
                <a:gdLst/>
                <a:ahLst/>
                <a:cxnLst>
                  <a:cxn ang="0">
                    <a:pos x="46" y="46"/>
                  </a:cxn>
                  <a:cxn ang="0">
                    <a:pos x="27" y="54"/>
                  </a:cxn>
                  <a:cxn ang="0">
                    <a:pos x="8" y="46"/>
                  </a:cxn>
                  <a:cxn ang="0">
                    <a:pos x="0" y="27"/>
                  </a:cxn>
                  <a:cxn ang="0">
                    <a:pos x="8" y="8"/>
                  </a:cxn>
                  <a:cxn ang="0">
                    <a:pos x="27" y="0"/>
                  </a:cxn>
                  <a:cxn ang="0">
                    <a:pos x="46" y="8"/>
                  </a:cxn>
                  <a:cxn ang="0">
                    <a:pos x="54" y="27"/>
                  </a:cxn>
                  <a:cxn ang="0">
                    <a:pos x="46" y="46"/>
                  </a:cxn>
                </a:cxnLst>
                <a:rect l="0" t="0" r="r" b="b"/>
                <a:pathLst>
                  <a:path w="54" h="54">
                    <a:moveTo>
                      <a:pt x="46" y="46"/>
                    </a:moveTo>
                    <a:cubicBezTo>
                      <a:pt x="41" y="51"/>
                      <a:pt x="34" y="54"/>
                      <a:pt x="27" y="54"/>
                    </a:cubicBezTo>
                    <a:cubicBezTo>
                      <a:pt x="20" y="54"/>
                      <a:pt x="13" y="51"/>
                      <a:pt x="8" y="46"/>
                    </a:cubicBezTo>
                    <a:cubicBezTo>
                      <a:pt x="3" y="41"/>
                      <a:pt x="0" y="34"/>
                      <a:pt x="0" y="27"/>
                    </a:cubicBezTo>
                    <a:cubicBezTo>
                      <a:pt x="0" y="20"/>
                      <a:pt x="3" y="13"/>
                      <a:pt x="8" y="8"/>
                    </a:cubicBezTo>
                    <a:cubicBezTo>
                      <a:pt x="13" y="3"/>
                      <a:pt x="20" y="0"/>
                      <a:pt x="27" y="0"/>
                    </a:cubicBezTo>
                    <a:cubicBezTo>
                      <a:pt x="34" y="0"/>
                      <a:pt x="41" y="3"/>
                      <a:pt x="46" y="8"/>
                    </a:cubicBezTo>
                    <a:cubicBezTo>
                      <a:pt x="51" y="13"/>
                      <a:pt x="54" y="20"/>
                      <a:pt x="54" y="27"/>
                    </a:cubicBezTo>
                    <a:cubicBezTo>
                      <a:pt x="54" y="34"/>
                      <a:pt x="51" y="41"/>
                      <a:pt x="46" y="46"/>
                    </a:cubicBez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79" name="Freeform 7"/>
              <p:cNvSpPr>
                <a:spLocks/>
              </p:cNvSpPr>
              <p:nvPr/>
            </p:nvSpPr>
            <p:spPr bwMode="auto">
              <a:xfrm>
                <a:off x="4518026" y="1649413"/>
                <a:ext cx="188913" cy="188912"/>
              </a:xfrm>
              <a:custGeom>
                <a:avLst/>
                <a:gdLst/>
                <a:ahLst/>
                <a:cxnLst>
                  <a:cxn ang="0">
                    <a:pos x="11" y="11"/>
                  </a:cxn>
                  <a:cxn ang="0">
                    <a:pos x="39" y="0"/>
                  </a:cxn>
                  <a:cxn ang="0">
                    <a:pos x="66" y="11"/>
                  </a:cxn>
                  <a:cxn ang="0">
                    <a:pos x="78" y="39"/>
                  </a:cxn>
                  <a:cxn ang="0">
                    <a:pos x="66" y="66"/>
                  </a:cxn>
                  <a:cxn ang="0">
                    <a:pos x="39" y="78"/>
                  </a:cxn>
                  <a:cxn ang="0">
                    <a:pos x="11" y="66"/>
                  </a:cxn>
                  <a:cxn ang="0">
                    <a:pos x="0" y="39"/>
                  </a:cxn>
                  <a:cxn ang="0">
                    <a:pos x="11" y="11"/>
                  </a:cxn>
                </a:cxnLst>
                <a:rect l="0" t="0" r="r" b="b"/>
                <a:pathLst>
                  <a:path w="78" h="78">
                    <a:moveTo>
                      <a:pt x="11" y="11"/>
                    </a:moveTo>
                    <a:cubicBezTo>
                      <a:pt x="19" y="4"/>
                      <a:pt x="28" y="0"/>
                      <a:pt x="39" y="0"/>
                    </a:cubicBezTo>
                    <a:cubicBezTo>
                      <a:pt x="50" y="0"/>
                      <a:pt x="59" y="4"/>
                      <a:pt x="66" y="11"/>
                    </a:cubicBezTo>
                    <a:cubicBezTo>
                      <a:pt x="74" y="19"/>
                      <a:pt x="78" y="28"/>
                      <a:pt x="78" y="39"/>
                    </a:cubicBezTo>
                    <a:cubicBezTo>
                      <a:pt x="78" y="50"/>
                      <a:pt x="74" y="59"/>
                      <a:pt x="66" y="66"/>
                    </a:cubicBezTo>
                    <a:cubicBezTo>
                      <a:pt x="59" y="74"/>
                      <a:pt x="50" y="78"/>
                      <a:pt x="39" y="78"/>
                    </a:cubicBezTo>
                    <a:cubicBezTo>
                      <a:pt x="28" y="78"/>
                      <a:pt x="19" y="74"/>
                      <a:pt x="11" y="66"/>
                    </a:cubicBezTo>
                    <a:cubicBezTo>
                      <a:pt x="4" y="59"/>
                      <a:pt x="0" y="50"/>
                      <a:pt x="0" y="39"/>
                    </a:cubicBezTo>
                    <a:cubicBezTo>
                      <a:pt x="0" y="28"/>
                      <a:pt x="4" y="19"/>
                      <a:pt x="11" y="11"/>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0" name="Freeform 8"/>
              <p:cNvSpPr>
                <a:spLocks/>
              </p:cNvSpPr>
              <p:nvPr/>
            </p:nvSpPr>
            <p:spPr bwMode="auto">
              <a:xfrm>
                <a:off x="4252913" y="2024063"/>
                <a:ext cx="107950"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1" name="Freeform 9"/>
              <p:cNvSpPr>
                <a:spLocks/>
              </p:cNvSpPr>
              <p:nvPr/>
            </p:nvSpPr>
            <p:spPr bwMode="auto">
              <a:xfrm>
                <a:off x="5154613" y="1927225"/>
                <a:ext cx="106363" cy="106362"/>
              </a:xfrm>
              <a:custGeom>
                <a:avLst/>
                <a:gdLst/>
                <a:ahLst/>
                <a:cxnLst>
                  <a:cxn ang="0">
                    <a:pos x="44" y="22"/>
                  </a:cxn>
                  <a:cxn ang="0">
                    <a:pos x="38" y="37"/>
                  </a:cxn>
                  <a:cxn ang="0">
                    <a:pos x="22" y="44"/>
                  </a:cxn>
                  <a:cxn ang="0">
                    <a:pos x="6" y="37"/>
                  </a:cxn>
                  <a:cxn ang="0">
                    <a:pos x="0" y="22"/>
                  </a:cxn>
                  <a:cxn ang="0">
                    <a:pos x="6" y="6"/>
                  </a:cxn>
                  <a:cxn ang="0">
                    <a:pos x="22" y="0"/>
                  </a:cxn>
                  <a:cxn ang="0">
                    <a:pos x="38" y="6"/>
                  </a:cxn>
                  <a:cxn ang="0">
                    <a:pos x="44" y="22"/>
                  </a:cxn>
                </a:cxnLst>
                <a:rect l="0" t="0" r="r" b="b"/>
                <a:pathLst>
                  <a:path w="44" h="44">
                    <a:moveTo>
                      <a:pt x="44" y="22"/>
                    </a:move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lose/>
                  </a:path>
                </a:pathLst>
              </a:cu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2" name="Freeform 10"/>
              <p:cNvSpPr>
                <a:spLocks/>
              </p:cNvSpPr>
              <p:nvPr/>
            </p:nvSpPr>
            <p:spPr bwMode="auto">
              <a:xfrm>
                <a:off x="5095876" y="2333625"/>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3" name="Freeform 11"/>
              <p:cNvSpPr>
                <a:spLocks/>
              </p:cNvSpPr>
              <p:nvPr/>
            </p:nvSpPr>
            <p:spPr bwMode="auto">
              <a:xfrm>
                <a:off x="5483226" y="2774950"/>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4" name="Freeform 12"/>
              <p:cNvSpPr>
                <a:spLocks/>
              </p:cNvSpPr>
              <p:nvPr/>
            </p:nvSpPr>
            <p:spPr bwMode="auto">
              <a:xfrm>
                <a:off x="5035551" y="2774950"/>
                <a:ext cx="106363"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5" name="Freeform 13"/>
              <p:cNvSpPr>
                <a:spLocks/>
              </p:cNvSpPr>
              <p:nvPr/>
            </p:nvSpPr>
            <p:spPr bwMode="auto">
              <a:xfrm>
                <a:off x="3730626" y="2779713"/>
                <a:ext cx="106363" cy="106362"/>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6" name="Freeform 14"/>
              <p:cNvSpPr>
                <a:spLocks/>
              </p:cNvSpPr>
              <p:nvPr/>
            </p:nvSpPr>
            <p:spPr bwMode="auto">
              <a:xfrm>
                <a:off x="4067176" y="2743200"/>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7" name="Freeform 15"/>
              <p:cNvSpPr>
                <a:spLocks/>
              </p:cNvSpPr>
              <p:nvPr/>
            </p:nvSpPr>
            <p:spPr bwMode="auto">
              <a:xfrm>
                <a:off x="4638676" y="3135313"/>
                <a:ext cx="174625" cy="174625"/>
              </a:xfrm>
              <a:custGeom>
                <a:avLst/>
                <a:gdLst/>
                <a:ahLst/>
                <a:cxnLst>
                  <a:cxn ang="0">
                    <a:pos x="0" y="36"/>
                  </a:cxn>
                  <a:cxn ang="0">
                    <a:pos x="11" y="10"/>
                  </a:cxn>
                  <a:cxn ang="0">
                    <a:pos x="36" y="0"/>
                  </a:cxn>
                  <a:cxn ang="0">
                    <a:pos x="62" y="10"/>
                  </a:cxn>
                  <a:cxn ang="0">
                    <a:pos x="72" y="36"/>
                  </a:cxn>
                  <a:cxn ang="0">
                    <a:pos x="62" y="61"/>
                  </a:cxn>
                  <a:cxn ang="0">
                    <a:pos x="36" y="72"/>
                  </a:cxn>
                  <a:cxn ang="0">
                    <a:pos x="11" y="61"/>
                  </a:cxn>
                  <a:cxn ang="0">
                    <a:pos x="0" y="36"/>
                  </a:cxn>
                </a:cxnLst>
                <a:rect l="0" t="0" r="r" b="b"/>
                <a:pathLst>
                  <a:path w="72" h="72">
                    <a:moveTo>
                      <a:pt x="0" y="36"/>
                    </a:moveTo>
                    <a:cubicBezTo>
                      <a:pt x="0" y="26"/>
                      <a:pt x="4" y="17"/>
                      <a:pt x="11" y="10"/>
                    </a:cubicBezTo>
                    <a:cubicBezTo>
                      <a:pt x="18" y="3"/>
                      <a:pt x="26" y="0"/>
                      <a:pt x="36" y="0"/>
                    </a:cubicBezTo>
                    <a:cubicBezTo>
                      <a:pt x="46" y="0"/>
                      <a:pt x="55" y="3"/>
                      <a:pt x="62" y="10"/>
                    </a:cubicBezTo>
                    <a:cubicBezTo>
                      <a:pt x="69" y="17"/>
                      <a:pt x="72" y="26"/>
                      <a:pt x="72" y="36"/>
                    </a:cubicBezTo>
                    <a:cubicBezTo>
                      <a:pt x="72" y="46"/>
                      <a:pt x="69" y="54"/>
                      <a:pt x="62" y="61"/>
                    </a:cubicBezTo>
                    <a:cubicBezTo>
                      <a:pt x="55" y="68"/>
                      <a:pt x="46" y="72"/>
                      <a:pt x="36" y="72"/>
                    </a:cubicBezTo>
                    <a:cubicBezTo>
                      <a:pt x="26" y="72"/>
                      <a:pt x="18" y="68"/>
                      <a:pt x="11" y="61"/>
                    </a:cubicBezTo>
                    <a:cubicBezTo>
                      <a:pt x="4" y="54"/>
                      <a:pt x="0" y="46"/>
                      <a:pt x="0" y="36"/>
                    </a:cubicBezTo>
                    <a:close/>
                  </a:path>
                </a:pathLst>
              </a:custGeom>
              <a:solidFill>
                <a:schemeClr val="accent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8" name="Freeform 16"/>
              <p:cNvSpPr>
                <a:spLocks/>
              </p:cNvSpPr>
              <p:nvPr/>
            </p:nvSpPr>
            <p:spPr bwMode="auto">
              <a:xfrm>
                <a:off x="5183188" y="3182938"/>
                <a:ext cx="106363" cy="107950"/>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89" name="Freeform 17"/>
              <p:cNvSpPr>
                <a:spLocks/>
              </p:cNvSpPr>
              <p:nvPr/>
            </p:nvSpPr>
            <p:spPr bwMode="auto">
              <a:xfrm>
                <a:off x="5491163" y="3333750"/>
                <a:ext cx="76200" cy="77787"/>
              </a:xfrm>
              <a:custGeom>
                <a:avLst/>
                <a:gdLst/>
                <a:ahLst/>
                <a:cxnLst>
                  <a:cxn ang="0">
                    <a:pos x="5" y="27"/>
                  </a:cxn>
                  <a:cxn ang="0">
                    <a:pos x="0" y="16"/>
                  </a:cxn>
                  <a:cxn ang="0">
                    <a:pos x="5" y="4"/>
                  </a:cxn>
                  <a:cxn ang="0">
                    <a:pos x="16" y="0"/>
                  </a:cxn>
                  <a:cxn ang="0">
                    <a:pos x="27" y="4"/>
                  </a:cxn>
                  <a:cxn ang="0">
                    <a:pos x="32" y="16"/>
                  </a:cxn>
                  <a:cxn ang="0">
                    <a:pos x="27" y="27"/>
                  </a:cxn>
                  <a:cxn ang="0">
                    <a:pos x="16" y="32"/>
                  </a:cxn>
                  <a:cxn ang="0">
                    <a:pos x="5" y="27"/>
                  </a:cxn>
                </a:cxnLst>
                <a:rect l="0" t="0" r="r" b="b"/>
                <a:pathLst>
                  <a:path w="32" h="32">
                    <a:moveTo>
                      <a:pt x="5" y="27"/>
                    </a:moveTo>
                    <a:cubicBezTo>
                      <a:pt x="1" y="24"/>
                      <a:pt x="0" y="20"/>
                      <a:pt x="0" y="16"/>
                    </a:cubicBezTo>
                    <a:cubicBezTo>
                      <a:pt x="0" y="11"/>
                      <a:pt x="1"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0" name="Freeform 18"/>
              <p:cNvSpPr>
                <a:spLocks/>
              </p:cNvSpPr>
              <p:nvPr/>
            </p:nvSpPr>
            <p:spPr bwMode="auto">
              <a:xfrm>
                <a:off x="3490913" y="3154363"/>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1" name="Freeform 19"/>
              <p:cNvSpPr>
                <a:spLocks/>
              </p:cNvSpPr>
              <p:nvPr/>
            </p:nvSpPr>
            <p:spPr bwMode="auto">
              <a:xfrm>
                <a:off x="3810001"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2" name="Freeform 20"/>
              <p:cNvSpPr>
                <a:spLocks/>
              </p:cNvSpPr>
              <p:nvPr/>
            </p:nvSpPr>
            <p:spPr bwMode="auto">
              <a:xfrm>
                <a:off x="4268788"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3" name="Freeform 21"/>
              <p:cNvSpPr>
                <a:spLocks/>
              </p:cNvSpPr>
              <p:nvPr/>
            </p:nvSpPr>
            <p:spPr bwMode="auto">
              <a:xfrm>
                <a:off x="4081463" y="3079750"/>
                <a:ext cx="171450" cy="171450"/>
              </a:xfrm>
              <a:custGeom>
                <a:avLst/>
                <a:gdLst/>
                <a:ahLst/>
                <a:cxnLst>
                  <a:cxn ang="0">
                    <a:pos x="61" y="10"/>
                  </a:cxn>
                  <a:cxn ang="0">
                    <a:pos x="71" y="35"/>
                  </a:cxn>
                  <a:cxn ang="0">
                    <a:pos x="61" y="60"/>
                  </a:cxn>
                  <a:cxn ang="0">
                    <a:pos x="36" y="71"/>
                  </a:cxn>
                  <a:cxn ang="0">
                    <a:pos x="10" y="60"/>
                  </a:cxn>
                  <a:cxn ang="0">
                    <a:pos x="0" y="35"/>
                  </a:cxn>
                  <a:cxn ang="0">
                    <a:pos x="10" y="10"/>
                  </a:cxn>
                  <a:cxn ang="0">
                    <a:pos x="36" y="0"/>
                  </a:cxn>
                  <a:cxn ang="0">
                    <a:pos x="61" y="10"/>
                  </a:cxn>
                </a:cxnLst>
                <a:rect l="0" t="0" r="r" b="b"/>
                <a:pathLst>
                  <a:path w="71" h="71">
                    <a:moveTo>
                      <a:pt x="61" y="10"/>
                    </a:moveTo>
                    <a:cubicBezTo>
                      <a:pt x="68" y="17"/>
                      <a:pt x="71" y="26"/>
                      <a:pt x="71" y="35"/>
                    </a:cubicBezTo>
                    <a:cubicBezTo>
                      <a:pt x="71" y="45"/>
                      <a:pt x="68" y="54"/>
                      <a:pt x="61" y="60"/>
                    </a:cubicBezTo>
                    <a:cubicBezTo>
                      <a:pt x="54" y="68"/>
                      <a:pt x="45" y="71"/>
                      <a:pt x="36" y="71"/>
                    </a:cubicBezTo>
                    <a:cubicBezTo>
                      <a:pt x="26" y="71"/>
                      <a:pt x="17" y="68"/>
                      <a:pt x="10" y="60"/>
                    </a:cubicBezTo>
                    <a:cubicBezTo>
                      <a:pt x="3" y="54"/>
                      <a:pt x="0" y="45"/>
                      <a:pt x="0" y="35"/>
                    </a:cubicBezTo>
                    <a:cubicBezTo>
                      <a:pt x="0" y="26"/>
                      <a:pt x="3" y="17"/>
                      <a:pt x="10" y="10"/>
                    </a:cubicBezTo>
                    <a:cubicBezTo>
                      <a:pt x="17" y="3"/>
                      <a:pt x="26" y="0"/>
                      <a:pt x="36" y="0"/>
                    </a:cubicBezTo>
                    <a:cubicBezTo>
                      <a:pt x="45" y="0"/>
                      <a:pt x="54" y="3"/>
                      <a:pt x="61" y="10"/>
                    </a:cubicBezTo>
                    <a:close/>
                  </a:path>
                </a:pathLst>
              </a:cu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4" name="Freeform 22"/>
              <p:cNvSpPr>
                <a:spLocks/>
              </p:cNvSpPr>
              <p:nvPr/>
            </p:nvSpPr>
            <p:spPr bwMode="auto">
              <a:xfrm>
                <a:off x="5405438" y="3943350"/>
                <a:ext cx="77788" cy="77787"/>
              </a:xfrm>
              <a:custGeom>
                <a:avLst/>
                <a:gdLst/>
                <a:ahLst/>
                <a:cxnLst>
                  <a:cxn ang="0">
                    <a:pos x="0" y="16"/>
                  </a:cxn>
                  <a:cxn ang="0">
                    <a:pos x="5" y="4"/>
                  </a:cxn>
                  <a:cxn ang="0">
                    <a:pos x="16" y="0"/>
                  </a:cxn>
                  <a:cxn ang="0">
                    <a:pos x="27" y="4"/>
                  </a:cxn>
                  <a:cxn ang="0">
                    <a:pos x="32" y="16"/>
                  </a:cxn>
                  <a:cxn ang="0">
                    <a:pos x="27" y="27"/>
                  </a:cxn>
                  <a:cxn ang="0">
                    <a:pos x="16" y="32"/>
                  </a:cxn>
                  <a:cxn ang="0">
                    <a:pos x="5" y="27"/>
                  </a:cxn>
                  <a:cxn ang="0">
                    <a:pos x="0" y="16"/>
                  </a:cxn>
                </a:cxnLst>
                <a:rect l="0" t="0" r="r" b="b"/>
                <a:pathLst>
                  <a:path w="32" h="32">
                    <a:moveTo>
                      <a:pt x="0" y="16"/>
                    </a:moveTo>
                    <a:cubicBezTo>
                      <a:pt x="0" y="11"/>
                      <a:pt x="2"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5" name="Freeform 23"/>
              <p:cNvSpPr>
                <a:spLocks/>
              </p:cNvSpPr>
              <p:nvPr/>
            </p:nvSpPr>
            <p:spPr bwMode="auto">
              <a:xfrm>
                <a:off x="4638676" y="3560763"/>
                <a:ext cx="77788" cy="77787"/>
              </a:xfrm>
              <a:custGeom>
                <a:avLst/>
                <a:gdLst/>
                <a:ahLst/>
                <a:cxnLst>
                  <a:cxn ang="0">
                    <a:pos x="5" y="4"/>
                  </a:cxn>
                  <a:cxn ang="0">
                    <a:pos x="16" y="0"/>
                  </a:cxn>
                  <a:cxn ang="0">
                    <a:pos x="27" y="4"/>
                  </a:cxn>
                  <a:cxn ang="0">
                    <a:pos x="32" y="16"/>
                  </a:cxn>
                  <a:cxn ang="0">
                    <a:pos x="27" y="27"/>
                  </a:cxn>
                  <a:cxn ang="0">
                    <a:pos x="16" y="32"/>
                  </a:cxn>
                  <a:cxn ang="0">
                    <a:pos x="5" y="27"/>
                  </a:cxn>
                  <a:cxn ang="0">
                    <a:pos x="0" y="16"/>
                  </a:cxn>
                  <a:cxn ang="0">
                    <a:pos x="5" y="4"/>
                  </a:cxn>
                </a:cxnLst>
                <a:rect l="0" t="0" r="r" b="b"/>
                <a:pathLst>
                  <a:path w="32" h="32">
                    <a:moveTo>
                      <a:pt x="5" y="4"/>
                    </a:move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ubicBezTo>
                      <a:pt x="0" y="11"/>
                      <a:pt x="2" y="8"/>
                      <a:pt x="5" y="4"/>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6" name="Freeform 24"/>
              <p:cNvSpPr>
                <a:spLocks/>
              </p:cNvSpPr>
              <p:nvPr/>
            </p:nvSpPr>
            <p:spPr bwMode="auto">
              <a:xfrm>
                <a:off x="4984751" y="3536950"/>
                <a:ext cx="125413" cy="125412"/>
              </a:xfrm>
              <a:custGeom>
                <a:avLst/>
                <a:gdLst/>
                <a:ahLst/>
                <a:cxnLst>
                  <a:cxn ang="0">
                    <a:pos x="44" y="7"/>
                  </a:cxn>
                  <a:cxn ang="0">
                    <a:pos x="52" y="26"/>
                  </a:cxn>
                  <a:cxn ang="0">
                    <a:pos x="44" y="44"/>
                  </a:cxn>
                  <a:cxn ang="0">
                    <a:pos x="26" y="52"/>
                  </a:cxn>
                  <a:cxn ang="0">
                    <a:pos x="7" y="44"/>
                  </a:cxn>
                  <a:cxn ang="0">
                    <a:pos x="0" y="26"/>
                  </a:cxn>
                  <a:cxn ang="0">
                    <a:pos x="7" y="7"/>
                  </a:cxn>
                  <a:cxn ang="0">
                    <a:pos x="26" y="0"/>
                  </a:cxn>
                  <a:cxn ang="0">
                    <a:pos x="44" y="7"/>
                  </a:cxn>
                </a:cxnLst>
                <a:rect l="0" t="0" r="r" b="b"/>
                <a:pathLst>
                  <a:path w="52" h="52">
                    <a:moveTo>
                      <a:pt x="44" y="7"/>
                    </a:moveTo>
                    <a:cubicBezTo>
                      <a:pt x="49" y="12"/>
                      <a:pt x="52" y="19"/>
                      <a:pt x="52" y="26"/>
                    </a:cubicBezTo>
                    <a:cubicBezTo>
                      <a:pt x="52" y="33"/>
                      <a:pt x="49" y="39"/>
                      <a:pt x="44" y="44"/>
                    </a:cubicBez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lose/>
                  </a:path>
                </a:pathLst>
              </a:cu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7" name="Freeform 25"/>
              <p:cNvSpPr>
                <a:spLocks/>
              </p:cNvSpPr>
              <p:nvPr/>
            </p:nvSpPr>
            <p:spPr bwMode="auto">
              <a:xfrm>
                <a:off x="5049838" y="3921125"/>
                <a:ext cx="125413" cy="127000"/>
              </a:xfrm>
              <a:custGeom>
                <a:avLst/>
                <a:gdLst/>
                <a:ahLst/>
                <a:cxnLst>
                  <a:cxn ang="0">
                    <a:pos x="44" y="44"/>
                  </a:cxn>
                  <a:cxn ang="0">
                    <a:pos x="26" y="52"/>
                  </a:cxn>
                  <a:cxn ang="0">
                    <a:pos x="7" y="44"/>
                  </a:cxn>
                  <a:cxn ang="0">
                    <a:pos x="0" y="26"/>
                  </a:cxn>
                  <a:cxn ang="0">
                    <a:pos x="7" y="7"/>
                  </a:cxn>
                  <a:cxn ang="0">
                    <a:pos x="26" y="0"/>
                  </a:cxn>
                  <a:cxn ang="0">
                    <a:pos x="44" y="7"/>
                  </a:cxn>
                  <a:cxn ang="0">
                    <a:pos x="52" y="26"/>
                  </a:cxn>
                  <a:cxn ang="0">
                    <a:pos x="44" y="44"/>
                  </a:cxn>
                </a:cxnLst>
                <a:rect l="0" t="0" r="r" b="b"/>
                <a:pathLst>
                  <a:path w="52" h="52">
                    <a:moveTo>
                      <a:pt x="44" y="44"/>
                    </a:move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ubicBezTo>
                      <a:pt x="49" y="12"/>
                      <a:pt x="52" y="19"/>
                      <a:pt x="52" y="26"/>
                    </a:cubicBezTo>
                    <a:cubicBezTo>
                      <a:pt x="52" y="33"/>
                      <a:pt x="49" y="39"/>
                      <a:pt x="44" y="44"/>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8" name="Freeform 26"/>
              <p:cNvSpPr>
                <a:spLocks/>
              </p:cNvSpPr>
              <p:nvPr/>
            </p:nvSpPr>
            <p:spPr bwMode="auto">
              <a:xfrm>
                <a:off x="4551363" y="3967163"/>
                <a:ext cx="155575" cy="155575"/>
              </a:xfrm>
              <a:custGeom>
                <a:avLst/>
                <a:gdLst/>
                <a:ahLst/>
                <a:cxnLst>
                  <a:cxn ang="0">
                    <a:pos x="32" y="64"/>
                  </a:cxn>
                  <a:cxn ang="0">
                    <a:pos x="9" y="54"/>
                  </a:cxn>
                  <a:cxn ang="0">
                    <a:pos x="0" y="32"/>
                  </a:cxn>
                  <a:cxn ang="0">
                    <a:pos x="9" y="9"/>
                  </a:cxn>
                  <a:cxn ang="0">
                    <a:pos x="32" y="0"/>
                  </a:cxn>
                  <a:cxn ang="0">
                    <a:pos x="54" y="9"/>
                  </a:cxn>
                  <a:cxn ang="0">
                    <a:pos x="64" y="32"/>
                  </a:cxn>
                  <a:cxn ang="0">
                    <a:pos x="54" y="54"/>
                  </a:cxn>
                  <a:cxn ang="0">
                    <a:pos x="32" y="64"/>
                  </a:cxn>
                </a:cxnLst>
                <a:rect l="0" t="0" r="r" b="b"/>
                <a:pathLst>
                  <a:path w="64" h="64">
                    <a:moveTo>
                      <a:pt x="32" y="64"/>
                    </a:moveTo>
                    <a:cubicBezTo>
                      <a:pt x="23" y="64"/>
                      <a:pt x="16" y="61"/>
                      <a:pt x="9" y="54"/>
                    </a:cubicBezTo>
                    <a:cubicBezTo>
                      <a:pt x="3" y="48"/>
                      <a:pt x="0" y="40"/>
                      <a:pt x="0" y="32"/>
                    </a:cubicBezTo>
                    <a:cubicBezTo>
                      <a:pt x="0" y="23"/>
                      <a:pt x="3" y="15"/>
                      <a:pt x="9" y="9"/>
                    </a:cubicBezTo>
                    <a:cubicBezTo>
                      <a:pt x="16" y="3"/>
                      <a:pt x="23" y="0"/>
                      <a:pt x="32" y="0"/>
                    </a:cubicBezTo>
                    <a:cubicBezTo>
                      <a:pt x="41" y="0"/>
                      <a:pt x="48" y="3"/>
                      <a:pt x="54" y="9"/>
                    </a:cubicBezTo>
                    <a:cubicBezTo>
                      <a:pt x="61" y="15"/>
                      <a:pt x="64" y="23"/>
                      <a:pt x="64" y="32"/>
                    </a:cubicBezTo>
                    <a:cubicBezTo>
                      <a:pt x="64" y="40"/>
                      <a:pt x="61" y="48"/>
                      <a:pt x="54" y="54"/>
                    </a:cubicBezTo>
                    <a:cubicBezTo>
                      <a:pt x="48" y="61"/>
                      <a:pt x="41" y="64"/>
                      <a:pt x="32" y="64"/>
                    </a:cubicBezTo>
                    <a:close/>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099" name="Freeform 27"/>
              <p:cNvSpPr>
                <a:spLocks/>
              </p:cNvSpPr>
              <p:nvPr/>
            </p:nvSpPr>
            <p:spPr bwMode="auto">
              <a:xfrm>
                <a:off x="5451476" y="3625850"/>
                <a:ext cx="120650" cy="122237"/>
              </a:xfrm>
              <a:custGeom>
                <a:avLst/>
                <a:gdLst/>
                <a:ahLst/>
                <a:cxnLst>
                  <a:cxn ang="0">
                    <a:pos x="42" y="7"/>
                  </a:cxn>
                  <a:cxn ang="0">
                    <a:pos x="50" y="25"/>
                  </a:cxn>
                  <a:cxn ang="0">
                    <a:pos x="42" y="42"/>
                  </a:cxn>
                  <a:cxn ang="0">
                    <a:pos x="25" y="50"/>
                  </a:cxn>
                  <a:cxn ang="0">
                    <a:pos x="7" y="42"/>
                  </a:cxn>
                  <a:cxn ang="0">
                    <a:pos x="0" y="25"/>
                  </a:cxn>
                  <a:cxn ang="0">
                    <a:pos x="7" y="7"/>
                  </a:cxn>
                  <a:cxn ang="0">
                    <a:pos x="25" y="0"/>
                  </a:cxn>
                  <a:cxn ang="0">
                    <a:pos x="42" y="7"/>
                  </a:cxn>
                </a:cxnLst>
                <a:rect l="0" t="0" r="r" b="b"/>
                <a:pathLst>
                  <a:path w="50" h="50">
                    <a:moveTo>
                      <a:pt x="42" y="7"/>
                    </a:moveTo>
                    <a:cubicBezTo>
                      <a:pt x="47" y="12"/>
                      <a:pt x="50" y="18"/>
                      <a:pt x="50" y="25"/>
                    </a:cubicBezTo>
                    <a:cubicBezTo>
                      <a:pt x="50" y="32"/>
                      <a:pt x="47" y="37"/>
                      <a:pt x="42" y="42"/>
                    </a:cubicBezTo>
                    <a:cubicBezTo>
                      <a:pt x="38" y="47"/>
                      <a:pt x="32" y="50"/>
                      <a:pt x="25" y="50"/>
                    </a:cubicBezTo>
                    <a:cubicBezTo>
                      <a:pt x="18" y="50"/>
                      <a:pt x="12" y="47"/>
                      <a:pt x="7" y="42"/>
                    </a:cubicBezTo>
                    <a:cubicBezTo>
                      <a:pt x="2" y="37"/>
                      <a:pt x="0" y="32"/>
                      <a:pt x="0" y="25"/>
                    </a:cubicBezTo>
                    <a:cubicBezTo>
                      <a:pt x="0" y="18"/>
                      <a:pt x="2" y="12"/>
                      <a:pt x="7" y="7"/>
                    </a:cubicBezTo>
                    <a:cubicBezTo>
                      <a:pt x="12" y="2"/>
                      <a:pt x="18" y="0"/>
                      <a:pt x="25" y="0"/>
                    </a:cubicBezTo>
                    <a:cubicBezTo>
                      <a:pt x="32" y="0"/>
                      <a:pt x="38" y="2"/>
                      <a:pt x="42" y="7"/>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0" name="Freeform 28"/>
              <p:cNvSpPr>
                <a:spLocks/>
              </p:cNvSpPr>
              <p:nvPr/>
            </p:nvSpPr>
            <p:spPr bwMode="auto">
              <a:xfrm>
                <a:off x="4192588" y="3921125"/>
                <a:ext cx="114300" cy="114300"/>
              </a:xfrm>
              <a:custGeom>
                <a:avLst/>
                <a:gdLst/>
                <a:ahLst/>
                <a:cxnLst>
                  <a:cxn ang="0">
                    <a:pos x="40" y="6"/>
                  </a:cxn>
                  <a:cxn ang="0">
                    <a:pos x="47" y="23"/>
                  </a:cxn>
                  <a:cxn ang="0">
                    <a:pos x="40" y="40"/>
                  </a:cxn>
                  <a:cxn ang="0">
                    <a:pos x="24" y="47"/>
                  </a:cxn>
                  <a:cxn ang="0">
                    <a:pos x="7" y="40"/>
                  </a:cxn>
                  <a:cxn ang="0">
                    <a:pos x="0" y="23"/>
                  </a:cxn>
                  <a:cxn ang="0">
                    <a:pos x="7" y="6"/>
                  </a:cxn>
                  <a:cxn ang="0">
                    <a:pos x="24" y="0"/>
                  </a:cxn>
                  <a:cxn ang="0">
                    <a:pos x="40" y="6"/>
                  </a:cxn>
                </a:cxnLst>
                <a:rect l="0" t="0" r="r" b="b"/>
                <a:pathLst>
                  <a:path w="47" h="47">
                    <a:moveTo>
                      <a:pt x="40" y="6"/>
                    </a:moveTo>
                    <a:cubicBezTo>
                      <a:pt x="45" y="11"/>
                      <a:pt x="47" y="17"/>
                      <a:pt x="47" y="23"/>
                    </a:cubicBezTo>
                    <a:cubicBezTo>
                      <a:pt x="47" y="30"/>
                      <a:pt x="45" y="35"/>
                      <a:pt x="40" y="40"/>
                    </a:cubicBezTo>
                    <a:cubicBezTo>
                      <a:pt x="36" y="45"/>
                      <a:pt x="30" y="47"/>
                      <a:pt x="24" y="47"/>
                    </a:cubicBezTo>
                    <a:cubicBezTo>
                      <a:pt x="17" y="47"/>
                      <a:pt x="12" y="45"/>
                      <a:pt x="7" y="40"/>
                    </a:cubicBezTo>
                    <a:cubicBezTo>
                      <a:pt x="2" y="35"/>
                      <a:pt x="0" y="30"/>
                      <a:pt x="0" y="23"/>
                    </a:cubicBezTo>
                    <a:cubicBezTo>
                      <a:pt x="0" y="17"/>
                      <a:pt x="2" y="11"/>
                      <a:pt x="7" y="6"/>
                    </a:cubicBezTo>
                    <a:cubicBezTo>
                      <a:pt x="12" y="2"/>
                      <a:pt x="17" y="0"/>
                      <a:pt x="24" y="0"/>
                    </a:cubicBezTo>
                    <a:cubicBezTo>
                      <a:pt x="30" y="0"/>
                      <a:pt x="36" y="2"/>
                      <a:pt x="40" y="6"/>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1" name="Freeform 29"/>
              <p:cNvSpPr>
                <a:spLocks/>
              </p:cNvSpPr>
              <p:nvPr/>
            </p:nvSpPr>
            <p:spPr bwMode="auto">
              <a:xfrm>
                <a:off x="4895851" y="4352925"/>
                <a:ext cx="112713" cy="112712"/>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2" name="Freeform 30"/>
              <p:cNvSpPr>
                <a:spLocks/>
              </p:cNvSpPr>
              <p:nvPr/>
            </p:nvSpPr>
            <p:spPr bwMode="auto">
              <a:xfrm>
                <a:off x="3905251" y="4006850"/>
                <a:ext cx="98425" cy="98425"/>
              </a:xfrm>
              <a:custGeom>
                <a:avLst/>
                <a:gdLst/>
                <a:ahLst/>
                <a:cxnLst>
                  <a:cxn ang="0">
                    <a:pos x="41" y="20"/>
                  </a:cxn>
                  <a:cxn ang="0">
                    <a:pos x="35" y="35"/>
                  </a:cxn>
                  <a:cxn ang="0">
                    <a:pos x="21" y="41"/>
                  </a:cxn>
                  <a:cxn ang="0">
                    <a:pos x="6" y="35"/>
                  </a:cxn>
                  <a:cxn ang="0">
                    <a:pos x="0" y="20"/>
                  </a:cxn>
                  <a:cxn ang="0">
                    <a:pos x="6" y="6"/>
                  </a:cxn>
                  <a:cxn ang="0">
                    <a:pos x="21" y="0"/>
                  </a:cxn>
                  <a:cxn ang="0">
                    <a:pos x="35" y="6"/>
                  </a:cxn>
                  <a:cxn ang="0">
                    <a:pos x="41" y="20"/>
                  </a:cxn>
                </a:cxnLst>
                <a:rect l="0" t="0" r="r" b="b"/>
                <a:pathLst>
                  <a:path w="41" h="41">
                    <a:moveTo>
                      <a:pt x="41" y="20"/>
                    </a:move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ubicBezTo>
                      <a:pt x="39" y="10"/>
                      <a:pt x="41" y="15"/>
                      <a:pt x="41" y="20"/>
                    </a:cubicBezTo>
                    <a:close/>
                  </a:path>
                </a:pathLst>
              </a:cu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3" name="Freeform 31"/>
              <p:cNvSpPr>
                <a:spLocks/>
              </p:cNvSpPr>
              <p:nvPr/>
            </p:nvSpPr>
            <p:spPr bwMode="auto">
              <a:xfrm>
                <a:off x="4192588" y="4367213"/>
                <a:ext cx="100013" cy="98425"/>
              </a:xfrm>
              <a:custGeom>
                <a:avLst/>
                <a:gdLst/>
                <a:ahLst/>
                <a:cxnLst>
                  <a:cxn ang="0">
                    <a:pos x="35" y="6"/>
                  </a:cxn>
                  <a:cxn ang="0">
                    <a:pos x="41" y="20"/>
                  </a:cxn>
                  <a:cxn ang="0">
                    <a:pos x="35" y="35"/>
                  </a:cxn>
                  <a:cxn ang="0">
                    <a:pos x="21" y="41"/>
                  </a:cxn>
                  <a:cxn ang="0">
                    <a:pos x="6" y="35"/>
                  </a:cxn>
                  <a:cxn ang="0">
                    <a:pos x="0" y="20"/>
                  </a:cxn>
                  <a:cxn ang="0">
                    <a:pos x="6" y="6"/>
                  </a:cxn>
                  <a:cxn ang="0">
                    <a:pos x="21" y="0"/>
                  </a:cxn>
                  <a:cxn ang="0">
                    <a:pos x="35" y="6"/>
                  </a:cxn>
                </a:cxnLst>
                <a:rect l="0" t="0" r="r" b="b"/>
                <a:pathLst>
                  <a:path w="41" h="41">
                    <a:moveTo>
                      <a:pt x="35" y="6"/>
                    </a:move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lose/>
                  </a:path>
                </a:pathLst>
              </a:custGeom>
              <a:solidFill>
                <a:schemeClr val="accent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4" name="Freeform 32"/>
              <p:cNvSpPr>
                <a:spLocks/>
              </p:cNvSpPr>
              <p:nvPr/>
            </p:nvSpPr>
            <p:spPr bwMode="auto">
              <a:xfrm>
                <a:off x="4522788" y="4367213"/>
                <a:ext cx="98425" cy="98425"/>
              </a:xfrm>
              <a:custGeom>
                <a:avLst/>
                <a:gdLst/>
                <a:ahLst/>
                <a:cxnLst>
                  <a:cxn ang="0">
                    <a:pos x="0" y="20"/>
                  </a:cxn>
                  <a:cxn ang="0">
                    <a:pos x="6" y="6"/>
                  </a:cxn>
                  <a:cxn ang="0">
                    <a:pos x="21" y="0"/>
                  </a:cxn>
                  <a:cxn ang="0">
                    <a:pos x="35" y="6"/>
                  </a:cxn>
                  <a:cxn ang="0">
                    <a:pos x="41" y="20"/>
                  </a:cxn>
                  <a:cxn ang="0">
                    <a:pos x="35" y="35"/>
                  </a:cxn>
                  <a:cxn ang="0">
                    <a:pos x="21" y="41"/>
                  </a:cxn>
                  <a:cxn ang="0">
                    <a:pos x="6" y="35"/>
                  </a:cxn>
                  <a:cxn ang="0">
                    <a:pos x="0" y="20"/>
                  </a:cxn>
                </a:cxnLst>
                <a:rect l="0" t="0" r="r" b="b"/>
                <a:pathLst>
                  <a:path w="41" h="41">
                    <a:moveTo>
                      <a:pt x="0" y="20"/>
                    </a:moveTo>
                    <a:cubicBezTo>
                      <a:pt x="0" y="15"/>
                      <a:pt x="2" y="10"/>
                      <a:pt x="6" y="6"/>
                    </a:cubicBezTo>
                    <a:cubicBezTo>
                      <a:pt x="10" y="2"/>
                      <a:pt x="15" y="0"/>
                      <a:pt x="21" y="0"/>
                    </a:cubicBezTo>
                    <a:cubicBezTo>
                      <a:pt x="26" y="0"/>
                      <a:pt x="31" y="2"/>
                      <a:pt x="35" y="6"/>
                    </a:cubicBez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5" name="Freeform 33"/>
              <p:cNvSpPr>
                <a:spLocks/>
              </p:cNvSpPr>
              <p:nvPr/>
            </p:nvSpPr>
            <p:spPr bwMode="auto">
              <a:xfrm>
                <a:off x="5664201" y="3195638"/>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6" name="Freeform 34"/>
              <p:cNvSpPr>
                <a:spLocks/>
              </p:cNvSpPr>
              <p:nvPr/>
            </p:nvSpPr>
            <p:spPr bwMode="auto">
              <a:xfrm>
                <a:off x="5422901" y="2373313"/>
                <a:ext cx="144463" cy="144462"/>
              </a:xfrm>
              <a:custGeom>
                <a:avLst/>
                <a:gdLst/>
                <a:ahLst/>
                <a:cxnLst>
                  <a:cxn ang="0">
                    <a:pos x="9" y="51"/>
                  </a:cxn>
                  <a:cxn ang="0">
                    <a:pos x="0" y="30"/>
                  </a:cxn>
                  <a:cxn ang="0">
                    <a:pos x="9" y="8"/>
                  </a:cxn>
                  <a:cxn ang="0">
                    <a:pos x="30" y="0"/>
                  </a:cxn>
                  <a:cxn ang="0">
                    <a:pos x="51" y="8"/>
                  </a:cxn>
                  <a:cxn ang="0">
                    <a:pos x="60" y="30"/>
                  </a:cxn>
                  <a:cxn ang="0">
                    <a:pos x="51" y="51"/>
                  </a:cxn>
                  <a:cxn ang="0">
                    <a:pos x="30" y="60"/>
                  </a:cxn>
                  <a:cxn ang="0">
                    <a:pos x="9" y="51"/>
                  </a:cxn>
                </a:cxnLst>
                <a:rect l="0" t="0" r="r" b="b"/>
                <a:pathLst>
                  <a:path w="60" h="60">
                    <a:moveTo>
                      <a:pt x="9" y="51"/>
                    </a:moveTo>
                    <a:cubicBezTo>
                      <a:pt x="3" y="45"/>
                      <a:pt x="0" y="38"/>
                      <a:pt x="0" y="30"/>
                    </a:cubicBezTo>
                    <a:cubicBezTo>
                      <a:pt x="0" y="22"/>
                      <a:pt x="3" y="14"/>
                      <a:pt x="9" y="8"/>
                    </a:cubicBezTo>
                    <a:cubicBezTo>
                      <a:pt x="15" y="3"/>
                      <a:pt x="22" y="0"/>
                      <a:pt x="30" y="0"/>
                    </a:cubicBezTo>
                    <a:cubicBezTo>
                      <a:pt x="38" y="0"/>
                      <a:pt x="45" y="3"/>
                      <a:pt x="51" y="8"/>
                    </a:cubicBezTo>
                    <a:cubicBezTo>
                      <a:pt x="57" y="14"/>
                      <a:pt x="60" y="22"/>
                      <a:pt x="60" y="30"/>
                    </a:cubicBezTo>
                    <a:cubicBezTo>
                      <a:pt x="60" y="38"/>
                      <a:pt x="57" y="45"/>
                      <a:pt x="51" y="51"/>
                    </a:cubicBezTo>
                    <a:cubicBezTo>
                      <a:pt x="45" y="57"/>
                      <a:pt x="38" y="60"/>
                      <a:pt x="30" y="60"/>
                    </a:cubicBezTo>
                    <a:cubicBezTo>
                      <a:pt x="22" y="60"/>
                      <a:pt x="15" y="57"/>
                      <a:pt x="9" y="51"/>
                    </a:cubicBezTo>
                    <a:close/>
                  </a:path>
                </a:pathLst>
              </a:cu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7" name="Freeform 35"/>
              <p:cNvSpPr>
                <a:spLocks/>
              </p:cNvSpPr>
              <p:nvPr/>
            </p:nvSpPr>
            <p:spPr bwMode="auto">
              <a:xfrm>
                <a:off x="4624388" y="2185988"/>
                <a:ext cx="203200" cy="203200"/>
              </a:xfrm>
              <a:custGeom>
                <a:avLst/>
                <a:gdLst/>
                <a:ahLst/>
                <a:cxnLst>
                  <a:cxn ang="0">
                    <a:pos x="72" y="12"/>
                  </a:cxn>
                  <a:cxn ang="0">
                    <a:pos x="84" y="42"/>
                  </a:cxn>
                  <a:cxn ang="0">
                    <a:pos x="72" y="71"/>
                  </a:cxn>
                  <a:cxn ang="0">
                    <a:pos x="42" y="84"/>
                  </a:cxn>
                  <a:cxn ang="0">
                    <a:pos x="12" y="71"/>
                  </a:cxn>
                  <a:cxn ang="0">
                    <a:pos x="0" y="42"/>
                  </a:cxn>
                  <a:cxn ang="0">
                    <a:pos x="12" y="12"/>
                  </a:cxn>
                  <a:cxn ang="0">
                    <a:pos x="42" y="0"/>
                  </a:cxn>
                  <a:cxn ang="0">
                    <a:pos x="72" y="12"/>
                  </a:cxn>
                </a:cxnLst>
                <a:rect l="0" t="0" r="r" b="b"/>
                <a:pathLst>
                  <a:path w="84" h="84">
                    <a:moveTo>
                      <a:pt x="72" y="12"/>
                    </a:moveTo>
                    <a:cubicBezTo>
                      <a:pt x="80" y="20"/>
                      <a:pt x="84" y="30"/>
                      <a:pt x="84" y="42"/>
                    </a:cubicBez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lose/>
                  </a:path>
                </a:pathLst>
              </a:custGeom>
              <a:solidFill>
                <a:schemeClr val="accent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8" name="Freeform 36"/>
              <p:cNvSpPr>
                <a:spLocks/>
              </p:cNvSpPr>
              <p:nvPr/>
            </p:nvSpPr>
            <p:spPr bwMode="auto">
              <a:xfrm>
                <a:off x="3937001" y="2338388"/>
                <a:ext cx="203200" cy="203200"/>
              </a:xfrm>
              <a:custGeom>
                <a:avLst/>
                <a:gdLst/>
                <a:ahLst/>
                <a:cxnLst>
                  <a:cxn ang="0">
                    <a:pos x="84" y="42"/>
                  </a:cxn>
                  <a:cxn ang="0">
                    <a:pos x="72" y="71"/>
                  </a:cxn>
                  <a:cxn ang="0">
                    <a:pos x="42" y="84"/>
                  </a:cxn>
                  <a:cxn ang="0">
                    <a:pos x="12" y="71"/>
                  </a:cxn>
                  <a:cxn ang="0">
                    <a:pos x="0" y="42"/>
                  </a:cxn>
                  <a:cxn ang="0">
                    <a:pos x="12" y="12"/>
                  </a:cxn>
                  <a:cxn ang="0">
                    <a:pos x="42" y="0"/>
                  </a:cxn>
                  <a:cxn ang="0">
                    <a:pos x="72" y="12"/>
                  </a:cxn>
                  <a:cxn ang="0">
                    <a:pos x="84" y="42"/>
                  </a:cxn>
                </a:cxnLst>
                <a:rect l="0" t="0" r="r" b="b"/>
                <a:pathLst>
                  <a:path w="84" h="84">
                    <a:moveTo>
                      <a:pt x="84" y="42"/>
                    </a:move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lose/>
                  </a:path>
                </a:pathLst>
              </a:cu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09" name="Freeform 37"/>
              <p:cNvSpPr>
                <a:spLocks/>
              </p:cNvSpPr>
              <p:nvPr/>
            </p:nvSpPr>
            <p:spPr bwMode="auto">
              <a:xfrm>
                <a:off x="3371851" y="2474913"/>
                <a:ext cx="147638" cy="147637"/>
              </a:xfrm>
              <a:custGeom>
                <a:avLst/>
                <a:gdLst/>
                <a:ahLst/>
                <a:cxnLst>
                  <a:cxn ang="0">
                    <a:pos x="9" y="52"/>
                  </a:cxn>
                  <a:cxn ang="0">
                    <a:pos x="0" y="30"/>
                  </a:cxn>
                  <a:cxn ang="0">
                    <a:pos x="9" y="8"/>
                  </a:cxn>
                  <a:cxn ang="0">
                    <a:pos x="31" y="0"/>
                  </a:cxn>
                  <a:cxn ang="0">
                    <a:pos x="52" y="8"/>
                  </a:cxn>
                  <a:cxn ang="0">
                    <a:pos x="61" y="30"/>
                  </a:cxn>
                  <a:cxn ang="0">
                    <a:pos x="52" y="52"/>
                  </a:cxn>
                  <a:cxn ang="0">
                    <a:pos x="31" y="61"/>
                  </a:cxn>
                  <a:cxn ang="0">
                    <a:pos x="9" y="52"/>
                  </a:cxn>
                </a:cxnLst>
                <a:rect l="0" t="0" r="r" b="b"/>
                <a:pathLst>
                  <a:path w="61" h="61">
                    <a:moveTo>
                      <a:pt x="9" y="52"/>
                    </a:moveTo>
                    <a:cubicBezTo>
                      <a:pt x="3" y="46"/>
                      <a:pt x="0" y="39"/>
                      <a:pt x="0" y="30"/>
                    </a:cubicBezTo>
                    <a:cubicBezTo>
                      <a:pt x="0" y="22"/>
                      <a:pt x="3" y="15"/>
                      <a:pt x="9" y="8"/>
                    </a:cubicBezTo>
                    <a:cubicBezTo>
                      <a:pt x="15" y="3"/>
                      <a:pt x="22" y="0"/>
                      <a:pt x="31" y="0"/>
                    </a:cubicBezTo>
                    <a:cubicBezTo>
                      <a:pt x="39" y="0"/>
                      <a:pt x="46" y="3"/>
                      <a:pt x="52" y="8"/>
                    </a:cubicBezTo>
                    <a:cubicBezTo>
                      <a:pt x="58" y="15"/>
                      <a:pt x="61" y="22"/>
                      <a:pt x="61" y="30"/>
                    </a:cubicBezTo>
                    <a:cubicBezTo>
                      <a:pt x="61" y="39"/>
                      <a:pt x="58" y="46"/>
                      <a:pt x="52" y="52"/>
                    </a:cubicBezTo>
                    <a:cubicBezTo>
                      <a:pt x="46" y="58"/>
                      <a:pt x="39" y="61"/>
                      <a:pt x="31" y="61"/>
                    </a:cubicBezTo>
                    <a:cubicBezTo>
                      <a:pt x="22" y="61"/>
                      <a:pt x="15" y="58"/>
                      <a:pt x="9" y="52"/>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10" name="Freeform 38"/>
              <p:cNvSpPr>
                <a:spLocks/>
              </p:cNvSpPr>
              <p:nvPr/>
            </p:nvSpPr>
            <p:spPr bwMode="auto">
              <a:xfrm>
                <a:off x="4446588" y="2628900"/>
                <a:ext cx="204788" cy="203200"/>
              </a:xfrm>
              <a:custGeom>
                <a:avLst/>
                <a:gdLst/>
                <a:ahLst/>
                <a:cxnLst>
                  <a:cxn ang="0">
                    <a:pos x="12" y="71"/>
                  </a:cxn>
                  <a:cxn ang="0">
                    <a:pos x="0" y="42"/>
                  </a:cxn>
                  <a:cxn ang="0">
                    <a:pos x="12" y="12"/>
                  </a:cxn>
                  <a:cxn ang="0">
                    <a:pos x="42" y="0"/>
                  </a:cxn>
                  <a:cxn ang="0">
                    <a:pos x="72" y="12"/>
                  </a:cxn>
                  <a:cxn ang="0">
                    <a:pos x="84" y="42"/>
                  </a:cxn>
                  <a:cxn ang="0">
                    <a:pos x="72" y="71"/>
                  </a:cxn>
                  <a:cxn ang="0">
                    <a:pos x="42" y="84"/>
                  </a:cxn>
                  <a:cxn ang="0">
                    <a:pos x="12" y="71"/>
                  </a:cxn>
                </a:cxnLst>
                <a:rect l="0" t="0" r="r" b="b"/>
                <a:pathLst>
                  <a:path w="84" h="84">
                    <a:moveTo>
                      <a:pt x="12" y="71"/>
                    </a:move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ubicBezTo>
                      <a:pt x="84" y="53"/>
                      <a:pt x="80" y="63"/>
                      <a:pt x="72" y="71"/>
                    </a:cubicBezTo>
                    <a:cubicBezTo>
                      <a:pt x="64" y="80"/>
                      <a:pt x="54" y="84"/>
                      <a:pt x="42" y="84"/>
                    </a:cubicBezTo>
                    <a:cubicBezTo>
                      <a:pt x="31" y="84"/>
                      <a:pt x="21" y="80"/>
                      <a:pt x="12" y="71"/>
                    </a:cubicBez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3111" name="Freeform 39"/>
              <p:cNvSpPr>
                <a:spLocks/>
              </p:cNvSpPr>
              <p:nvPr/>
            </p:nvSpPr>
            <p:spPr bwMode="auto">
              <a:xfrm>
                <a:off x="3881438" y="4359275"/>
                <a:ext cx="112713" cy="114300"/>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sp>
        <p:nvSpPr>
          <p:cNvPr id="141" name="Arc 140"/>
          <p:cNvSpPr/>
          <p:nvPr/>
        </p:nvSpPr>
        <p:spPr>
          <a:xfrm rot="16200000">
            <a:off x="3882588" y="2356721"/>
            <a:ext cx="4461827" cy="4461824"/>
          </a:xfrm>
          <a:prstGeom prst="arc">
            <a:avLst>
              <a:gd name="adj1" fmla="val 16200000"/>
              <a:gd name="adj2" fmla="val 5686778"/>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cs typeface="+mn-ea"/>
              <a:sym typeface="+mn-lt"/>
            </a:endParaRPr>
          </a:p>
        </p:txBody>
      </p:sp>
      <p:sp>
        <p:nvSpPr>
          <p:cNvPr id="143" name="Oval 142"/>
          <p:cNvSpPr/>
          <p:nvPr/>
        </p:nvSpPr>
        <p:spPr>
          <a:xfrm rot="16200000">
            <a:off x="3611218" y="4384027"/>
            <a:ext cx="479085" cy="47908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144" name="Oval 143"/>
          <p:cNvSpPr/>
          <p:nvPr/>
        </p:nvSpPr>
        <p:spPr>
          <a:xfrm rot="16200000">
            <a:off x="3992902" y="3120298"/>
            <a:ext cx="479085" cy="4790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145" name="Oval 144"/>
          <p:cNvSpPr/>
          <p:nvPr/>
        </p:nvSpPr>
        <p:spPr>
          <a:xfrm rot="16200000">
            <a:off x="4878387" y="2409098"/>
            <a:ext cx="479085" cy="4790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146" name="Oval 145"/>
          <p:cNvSpPr/>
          <p:nvPr/>
        </p:nvSpPr>
        <p:spPr>
          <a:xfrm rot="16200000">
            <a:off x="6913361" y="2414235"/>
            <a:ext cx="479085" cy="47908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147" name="Oval 146"/>
          <p:cNvSpPr/>
          <p:nvPr/>
        </p:nvSpPr>
        <p:spPr>
          <a:xfrm rot="16200000">
            <a:off x="7853702" y="3256432"/>
            <a:ext cx="479085" cy="47908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149" name="Oval 148"/>
          <p:cNvSpPr/>
          <p:nvPr/>
        </p:nvSpPr>
        <p:spPr>
          <a:xfrm rot="16200000">
            <a:off x="8104871" y="4384027"/>
            <a:ext cx="479085" cy="47908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101" name="TextBox 100"/>
          <p:cNvSpPr txBox="1"/>
          <p:nvPr/>
        </p:nvSpPr>
        <p:spPr>
          <a:xfrm>
            <a:off x="7418387" y="1934197"/>
            <a:ext cx="3352800" cy="748795"/>
          </a:xfrm>
          <a:prstGeom prst="rect">
            <a:avLst/>
          </a:prstGeom>
          <a:noFill/>
        </p:spPr>
        <p:txBody>
          <a:bodyPr wrap="square" rtlCol="0">
            <a:spAutoFit/>
          </a:bodyPr>
          <a:lstStyle/>
          <a:p>
            <a:r>
              <a:rPr lang="zh-CN" altLang="en-US" sz="1600" b="1" dirty="0">
                <a:solidFill>
                  <a:schemeClr val="accent4"/>
                </a:solidFill>
                <a:cs typeface="+mn-ea"/>
                <a:sym typeface="+mn-lt"/>
              </a:rPr>
              <a:t>添加内容</a:t>
            </a:r>
            <a:r>
              <a:rPr lang="zh-CN" altLang="en-US" sz="1600" b="1" dirty="0" smtClean="0">
                <a:solidFill>
                  <a:schemeClr val="accent4"/>
                </a:solidFill>
                <a:cs typeface="+mn-ea"/>
                <a:sym typeface="+mn-lt"/>
              </a:rPr>
              <a:t>文本</a:t>
            </a:r>
            <a:r>
              <a:rPr lang="en-US" altLang="zh-CN" sz="1600" b="1" dirty="0" smtClean="0">
                <a:solidFill>
                  <a:schemeClr val="accent4"/>
                </a:solidFill>
                <a:cs typeface="+mn-ea"/>
                <a:sym typeface="+mn-lt"/>
              </a:rPr>
              <a:t/>
            </a:r>
            <a:br>
              <a:rPr lang="en-US" altLang="zh-CN" sz="1600" b="1" dirty="0" smtClean="0">
                <a:solidFill>
                  <a:schemeClr val="accent4"/>
                </a:solidFill>
                <a:cs typeface="+mn-ea"/>
                <a:sym typeface="+mn-lt"/>
              </a:rPr>
            </a:br>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a:t>
            </a:r>
          </a:p>
        </p:txBody>
      </p:sp>
      <p:sp>
        <p:nvSpPr>
          <p:cNvPr id="102" name="TextBox 101"/>
          <p:cNvSpPr txBox="1"/>
          <p:nvPr/>
        </p:nvSpPr>
        <p:spPr>
          <a:xfrm>
            <a:off x="1525588" y="1934197"/>
            <a:ext cx="3333287" cy="748795"/>
          </a:xfrm>
          <a:prstGeom prst="rect">
            <a:avLst/>
          </a:prstGeom>
          <a:noFill/>
        </p:spPr>
        <p:txBody>
          <a:bodyPr wrap="square" rtlCol="0">
            <a:spAutoFit/>
          </a:bodyPr>
          <a:lstStyle/>
          <a:p>
            <a:pPr algn="r"/>
            <a:r>
              <a:rPr lang="zh-CN" altLang="en-US" sz="1600" b="1" dirty="0">
                <a:solidFill>
                  <a:schemeClr val="accent3"/>
                </a:solidFill>
                <a:cs typeface="+mn-ea"/>
                <a:sym typeface="+mn-lt"/>
              </a:rPr>
              <a:t>添加内容</a:t>
            </a:r>
            <a:r>
              <a:rPr lang="zh-CN" altLang="en-US" sz="1600" b="1" dirty="0" smtClean="0">
                <a:solidFill>
                  <a:schemeClr val="accent3"/>
                </a:solidFill>
                <a:cs typeface="+mn-ea"/>
                <a:sym typeface="+mn-lt"/>
              </a:rPr>
              <a:t>文本</a:t>
            </a:r>
            <a:endParaRPr lang="en-US" altLang="zh-CN" sz="1600" b="1" dirty="0" smtClean="0">
              <a:solidFill>
                <a:schemeClr val="accent3"/>
              </a:solidFill>
              <a:cs typeface="+mn-ea"/>
              <a:sym typeface="+mn-lt"/>
            </a:endParaRPr>
          </a:p>
          <a:p>
            <a:pPr algn="r"/>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a:t>
            </a:r>
          </a:p>
        </p:txBody>
      </p:sp>
      <p:sp>
        <p:nvSpPr>
          <p:cNvPr id="103" name="TextBox 102"/>
          <p:cNvSpPr txBox="1"/>
          <p:nvPr/>
        </p:nvSpPr>
        <p:spPr>
          <a:xfrm>
            <a:off x="611188" y="2984448"/>
            <a:ext cx="3333287" cy="748795"/>
          </a:xfrm>
          <a:prstGeom prst="rect">
            <a:avLst/>
          </a:prstGeom>
          <a:noFill/>
        </p:spPr>
        <p:txBody>
          <a:bodyPr wrap="square" rtlCol="0">
            <a:spAutoFit/>
          </a:bodyPr>
          <a:lstStyle/>
          <a:p>
            <a:pPr algn="r"/>
            <a:r>
              <a:rPr lang="zh-CN" altLang="en-US" sz="1600" b="1" dirty="0">
                <a:solidFill>
                  <a:schemeClr val="accent2"/>
                </a:solidFill>
                <a:cs typeface="+mn-ea"/>
                <a:sym typeface="+mn-lt"/>
              </a:rPr>
              <a:t>添加内容</a:t>
            </a:r>
            <a:r>
              <a:rPr lang="zh-CN" altLang="en-US" sz="1600" b="1" dirty="0" smtClean="0">
                <a:solidFill>
                  <a:schemeClr val="accent2"/>
                </a:solidFill>
                <a:cs typeface="+mn-ea"/>
                <a:sym typeface="+mn-lt"/>
              </a:rPr>
              <a:t>文本</a:t>
            </a:r>
            <a:endParaRPr lang="en-US" altLang="zh-CN" sz="1600" b="1" dirty="0" smtClean="0">
              <a:solidFill>
                <a:schemeClr val="accent2"/>
              </a:solidFill>
              <a:cs typeface="+mn-ea"/>
              <a:sym typeface="+mn-lt"/>
            </a:endParaRPr>
          </a:p>
          <a:p>
            <a:pPr algn="r"/>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a:t>
            </a:r>
          </a:p>
        </p:txBody>
      </p:sp>
      <p:sp>
        <p:nvSpPr>
          <p:cNvPr id="104" name="TextBox 103"/>
          <p:cNvSpPr txBox="1"/>
          <p:nvPr/>
        </p:nvSpPr>
        <p:spPr>
          <a:xfrm>
            <a:off x="213078" y="4250349"/>
            <a:ext cx="3333287" cy="789896"/>
          </a:xfrm>
          <a:prstGeom prst="rect">
            <a:avLst/>
          </a:prstGeom>
          <a:noFill/>
        </p:spPr>
        <p:txBody>
          <a:bodyPr wrap="square" rtlCol="0">
            <a:spAutoFit/>
          </a:bodyPr>
          <a:lstStyle/>
          <a:p>
            <a:pPr algn="r"/>
            <a:r>
              <a:rPr lang="zh-CN" altLang="en-US" sz="1600" b="1" dirty="0">
                <a:solidFill>
                  <a:schemeClr val="accent1"/>
                </a:solidFill>
                <a:cs typeface="+mn-ea"/>
                <a:sym typeface="+mn-lt"/>
              </a:rPr>
              <a:t>添加内容</a:t>
            </a:r>
            <a:r>
              <a:rPr lang="zh-CN" altLang="en-US" sz="1600" b="1" dirty="0" smtClean="0">
                <a:solidFill>
                  <a:schemeClr val="accent1"/>
                </a:solidFill>
                <a:cs typeface="+mn-ea"/>
                <a:sym typeface="+mn-lt"/>
              </a:rPr>
              <a:t>文本</a:t>
            </a:r>
            <a:endParaRPr lang="en-US" altLang="zh-CN" sz="1600" b="1" dirty="0" smtClean="0">
              <a:solidFill>
                <a:schemeClr val="accent1"/>
              </a:solidFill>
              <a:cs typeface="+mn-ea"/>
              <a:sym typeface="+mn-lt"/>
            </a:endParaRPr>
          </a:p>
          <a:p>
            <a:pPr algn="r"/>
            <a:r>
              <a:rPr lang="en-US" sz="1600" b="1" dirty="0" smtClean="0">
                <a:solidFill>
                  <a:schemeClr val="accent1"/>
                </a:solidFill>
                <a:cs typeface="+mn-ea"/>
                <a:sym typeface="+mn-lt"/>
              </a:rPr>
              <a:t>‘</a:t>
            </a:r>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a:t>
            </a:r>
          </a:p>
        </p:txBody>
      </p:sp>
      <p:sp>
        <p:nvSpPr>
          <p:cNvPr id="105" name="TextBox 104"/>
          <p:cNvSpPr txBox="1"/>
          <p:nvPr/>
        </p:nvSpPr>
        <p:spPr>
          <a:xfrm>
            <a:off x="8356563" y="3062272"/>
            <a:ext cx="3352800" cy="748795"/>
          </a:xfrm>
          <a:prstGeom prst="rect">
            <a:avLst/>
          </a:prstGeom>
          <a:noFill/>
        </p:spPr>
        <p:txBody>
          <a:bodyPr wrap="square" rtlCol="0">
            <a:spAutoFit/>
          </a:bodyPr>
          <a:lstStyle/>
          <a:p>
            <a:r>
              <a:rPr lang="zh-CN" altLang="en-US" sz="1600" b="1" dirty="0">
                <a:solidFill>
                  <a:schemeClr val="accent5"/>
                </a:solidFill>
                <a:cs typeface="+mn-ea"/>
                <a:sym typeface="+mn-lt"/>
              </a:rPr>
              <a:t>添加内容</a:t>
            </a:r>
            <a:r>
              <a:rPr lang="zh-CN" altLang="en-US" sz="1600" b="1" dirty="0" smtClean="0">
                <a:solidFill>
                  <a:schemeClr val="accent5"/>
                </a:solidFill>
                <a:cs typeface="+mn-ea"/>
                <a:sym typeface="+mn-lt"/>
              </a:rPr>
              <a:t>文本</a:t>
            </a:r>
            <a:endParaRPr lang="en-US" altLang="zh-CN" sz="1600" b="1" dirty="0" smtClean="0">
              <a:solidFill>
                <a:schemeClr val="accent5"/>
              </a:solidFill>
              <a:cs typeface="+mn-ea"/>
              <a:sym typeface="+mn-lt"/>
            </a:endParaRPr>
          </a:p>
          <a:p>
            <a:r>
              <a:rPr lang="en-US" sz="1333" dirty="0" smtClean="0">
                <a:solidFill>
                  <a:schemeClr val="tx1">
                    <a:lumMod val="65000"/>
                    <a:lumOff val="35000"/>
                  </a:schemeClr>
                </a:solidFill>
                <a:cs typeface="+mn-ea"/>
                <a:sym typeface="+mn-lt"/>
              </a:rPr>
              <a:t>There </a:t>
            </a:r>
            <a:r>
              <a:rPr lang="en-US" sz="1333" dirty="0">
                <a:solidFill>
                  <a:schemeClr val="tx1">
                    <a:lumMod val="65000"/>
                    <a:lumOff val="35000"/>
                  </a:schemeClr>
                </a:solidFill>
                <a:cs typeface="+mn-ea"/>
                <a:sym typeface="+mn-lt"/>
              </a:rPr>
              <a:t>are many variations of passages  of Lorem Ipsum</a:t>
            </a:r>
          </a:p>
        </p:txBody>
      </p:sp>
      <p:sp>
        <p:nvSpPr>
          <p:cNvPr id="106" name="TextBox 105"/>
          <p:cNvSpPr txBox="1"/>
          <p:nvPr/>
        </p:nvSpPr>
        <p:spPr>
          <a:xfrm>
            <a:off x="8583956" y="4262740"/>
            <a:ext cx="3352800" cy="748795"/>
          </a:xfrm>
          <a:prstGeom prst="rect">
            <a:avLst/>
          </a:prstGeom>
          <a:noFill/>
        </p:spPr>
        <p:txBody>
          <a:bodyPr wrap="square" rtlCol="0">
            <a:spAutoFit/>
          </a:bodyPr>
          <a:lstStyle/>
          <a:p>
            <a:r>
              <a:rPr lang="zh-CN" altLang="en-US" sz="1600" b="1" dirty="0">
                <a:solidFill>
                  <a:schemeClr val="accent6"/>
                </a:solidFill>
                <a:cs typeface="+mn-ea"/>
                <a:sym typeface="+mn-lt"/>
              </a:rPr>
              <a:t>添加内容</a:t>
            </a:r>
            <a:r>
              <a:rPr lang="zh-CN" altLang="en-US" sz="1600" b="1" dirty="0" smtClean="0">
                <a:solidFill>
                  <a:schemeClr val="accent6"/>
                </a:solidFill>
                <a:cs typeface="+mn-ea"/>
                <a:sym typeface="+mn-lt"/>
              </a:rPr>
              <a:t>文本</a:t>
            </a:r>
            <a:endParaRPr lang="en-US" altLang="zh-CN" sz="1600" b="1" dirty="0" smtClean="0">
              <a:solidFill>
                <a:schemeClr val="accent6"/>
              </a:solidFill>
              <a:cs typeface="+mn-ea"/>
              <a:sym typeface="+mn-lt"/>
            </a:endParaRPr>
          </a:p>
          <a:p>
            <a:r>
              <a:rPr lang="en-US" sz="1333" dirty="0" smtClean="0">
                <a:solidFill>
                  <a:schemeClr val="tx1">
                    <a:lumMod val="65000"/>
                    <a:lumOff val="35000"/>
                  </a:schemeClr>
                </a:solidFill>
                <a:cs typeface="+mn-ea"/>
                <a:sym typeface="+mn-lt"/>
              </a:rPr>
              <a:t>There are many variations of passages  of Lorem Ipsum</a:t>
            </a:r>
            <a:endParaRPr lang="en-US" sz="1333" dirty="0">
              <a:solidFill>
                <a:schemeClr val="tx1">
                  <a:lumMod val="65000"/>
                  <a:lumOff val="35000"/>
                </a:schemeClr>
              </a:solidFill>
              <a:cs typeface="+mn-ea"/>
              <a:sym typeface="+mn-lt"/>
            </a:endParaRPr>
          </a:p>
        </p:txBody>
      </p:sp>
      <p:sp>
        <p:nvSpPr>
          <p:cNvPr id="53" name="文本框 52"/>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1989065737"/>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0" presetClass="entr" presetSubtype="0" fill="hold" grpId="0" nodeType="afterEffect">
                                  <p:stCondLst>
                                    <p:cond delay="0"/>
                                  </p:stCondLst>
                                  <p:childTnLst>
                                    <p:set>
                                      <p:cBhvr>
                                        <p:cTn id="12" dur="1" fill="hold">
                                          <p:stCondLst>
                                            <p:cond delay="0"/>
                                          </p:stCondLst>
                                        </p:cTn>
                                        <p:tgtEl>
                                          <p:spTgt spid="141"/>
                                        </p:tgtEl>
                                        <p:attrNameLst>
                                          <p:attrName>style.visibility</p:attrName>
                                        </p:attrNameLst>
                                      </p:cBhvr>
                                      <p:to>
                                        <p:strVal val="visible"/>
                                      </p:to>
                                    </p:set>
                                    <p:animEffect transition="in" filter="wedge">
                                      <p:cBhvr>
                                        <p:cTn id="13" dur="1000"/>
                                        <p:tgtEl>
                                          <p:spTgt spid="141"/>
                                        </p:tgtEl>
                                      </p:cBhvr>
                                    </p:animEffect>
                                  </p:childTnLst>
                                </p:cTn>
                              </p:par>
                            </p:childTnLst>
                          </p:cTn>
                        </p:par>
                        <p:par>
                          <p:cTn id="14" fill="hold">
                            <p:stCondLst>
                              <p:cond delay="1500"/>
                            </p:stCondLst>
                            <p:childTnLst>
                              <p:par>
                                <p:cTn id="15" presetID="53" presetClass="entr" presetSubtype="0" fill="hold" grpId="0" nodeType="afterEffect">
                                  <p:stCondLst>
                                    <p:cond delay="0"/>
                                  </p:stCondLst>
                                  <p:childTnLst>
                                    <p:set>
                                      <p:cBhvr>
                                        <p:cTn id="16" dur="1" fill="hold">
                                          <p:stCondLst>
                                            <p:cond delay="0"/>
                                          </p:stCondLst>
                                        </p:cTn>
                                        <p:tgtEl>
                                          <p:spTgt spid="143"/>
                                        </p:tgtEl>
                                        <p:attrNameLst>
                                          <p:attrName>style.visibility</p:attrName>
                                        </p:attrNameLst>
                                      </p:cBhvr>
                                      <p:to>
                                        <p:strVal val="visible"/>
                                      </p:to>
                                    </p:set>
                                    <p:anim calcmode="lin" valueType="num">
                                      <p:cBhvr>
                                        <p:cTn id="17" dur="500" fill="hold"/>
                                        <p:tgtEl>
                                          <p:spTgt spid="143"/>
                                        </p:tgtEl>
                                        <p:attrNameLst>
                                          <p:attrName>ppt_w</p:attrName>
                                        </p:attrNameLst>
                                      </p:cBhvr>
                                      <p:tavLst>
                                        <p:tav tm="0">
                                          <p:val>
                                            <p:fltVal val="0"/>
                                          </p:val>
                                        </p:tav>
                                        <p:tav tm="100000">
                                          <p:val>
                                            <p:strVal val="#ppt_w"/>
                                          </p:val>
                                        </p:tav>
                                      </p:tavLst>
                                    </p:anim>
                                    <p:anim calcmode="lin" valueType="num">
                                      <p:cBhvr>
                                        <p:cTn id="18" dur="500" fill="hold"/>
                                        <p:tgtEl>
                                          <p:spTgt spid="143"/>
                                        </p:tgtEl>
                                        <p:attrNameLst>
                                          <p:attrName>ppt_h</p:attrName>
                                        </p:attrNameLst>
                                      </p:cBhvr>
                                      <p:tavLst>
                                        <p:tav tm="0">
                                          <p:val>
                                            <p:fltVal val="0"/>
                                          </p:val>
                                        </p:tav>
                                        <p:tav tm="100000">
                                          <p:val>
                                            <p:strVal val="#ppt_h"/>
                                          </p:val>
                                        </p:tav>
                                      </p:tavLst>
                                    </p:anim>
                                    <p:animEffect transition="in" filter="fade">
                                      <p:cBhvr>
                                        <p:cTn id="19" dur="500"/>
                                        <p:tgtEl>
                                          <p:spTgt spid="143"/>
                                        </p:tgtEl>
                                      </p:cBhvr>
                                    </p:animEffect>
                                  </p:childTnLst>
                                </p:cTn>
                              </p:par>
                            </p:childTnLst>
                          </p:cTn>
                        </p:par>
                        <p:par>
                          <p:cTn id="20" fill="hold">
                            <p:stCondLst>
                              <p:cond delay="2000"/>
                            </p:stCondLst>
                            <p:childTnLst>
                              <p:par>
                                <p:cTn id="21" presetID="53" presetClass="entr" presetSubtype="0" fill="hold" grpId="0" nodeType="afterEffect">
                                  <p:stCondLst>
                                    <p:cond delay="0"/>
                                  </p:stCondLst>
                                  <p:childTnLst>
                                    <p:set>
                                      <p:cBhvr>
                                        <p:cTn id="22" dur="1" fill="hold">
                                          <p:stCondLst>
                                            <p:cond delay="0"/>
                                          </p:stCondLst>
                                        </p:cTn>
                                        <p:tgtEl>
                                          <p:spTgt spid="144"/>
                                        </p:tgtEl>
                                        <p:attrNameLst>
                                          <p:attrName>style.visibility</p:attrName>
                                        </p:attrNameLst>
                                      </p:cBhvr>
                                      <p:to>
                                        <p:strVal val="visible"/>
                                      </p:to>
                                    </p:set>
                                    <p:anim calcmode="lin" valueType="num">
                                      <p:cBhvr>
                                        <p:cTn id="23" dur="500" fill="hold"/>
                                        <p:tgtEl>
                                          <p:spTgt spid="144"/>
                                        </p:tgtEl>
                                        <p:attrNameLst>
                                          <p:attrName>ppt_w</p:attrName>
                                        </p:attrNameLst>
                                      </p:cBhvr>
                                      <p:tavLst>
                                        <p:tav tm="0">
                                          <p:val>
                                            <p:fltVal val="0"/>
                                          </p:val>
                                        </p:tav>
                                        <p:tav tm="100000">
                                          <p:val>
                                            <p:strVal val="#ppt_w"/>
                                          </p:val>
                                        </p:tav>
                                      </p:tavLst>
                                    </p:anim>
                                    <p:anim calcmode="lin" valueType="num">
                                      <p:cBhvr>
                                        <p:cTn id="24" dur="500" fill="hold"/>
                                        <p:tgtEl>
                                          <p:spTgt spid="144"/>
                                        </p:tgtEl>
                                        <p:attrNameLst>
                                          <p:attrName>ppt_h</p:attrName>
                                        </p:attrNameLst>
                                      </p:cBhvr>
                                      <p:tavLst>
                                        <p:tav tm="0">
                                          <p:val>
                                            <p:fltVal val="0"/>
                                          </p:val>
                                        </p:tav>
                                        <p:tav tm="100000">
                                          <p:val>
                                            <p:strVal val="#ppt_h"/>
                                          </p:val>
                                        </p:tav>
                                      </p:tavLst>
                                    </p:anim>
                                    <p:animEffect transition="in" filter="fade">
                                      <p:cBhvr>
                                        <p:cTn id="25" dur="500"/>
                                        <p:tgtEl>
                                          <p:spTgt spid="144"/>
                                        </p:tgtEl>
                                      </p:cBhvr>
                                    </p:animEffect>
                                  </p:childTnLst>
                                </p:cTn>
                              </p:par>
                            </p:childTnLst>
                          </p:cTn>
                        </p:par>
                        <p:par>
                          <p:cTn id="26" fill="hold">
                            <p:stCondLst>
                              <p:cond delay="2500"/>
                            </p:stCondLst>
                            <p:childTnLst>
                              <p:par>
                                <p:cTn id="27" presetID="53" presetClass="entr" presetSubtype="0" fill="hold" grpId="0" nodeType="afterEffect">
                                  <p:stCondLst>
                                    <p:cond delay="0"/>
                                  </p:stCondLst>
                                  <p:childTnLst>
                                    <p:set>
                                      <p:cBhvr>
                                        <p:cTn id="28" dur="1" fill="hold">
                                          <p:stCondLst>
                                            <p:cond delay="0"/>
                                          </p:stCondLst>
                                        </p:cTn>
                                        <p:tgtEl>
                                          <p:spTgt spid="145"/>
                                        </p:tgtEl>
                                        <p:attrNameLst>
                                          <p:attrName>style.visibility</p:attrName>
                                        </p:attrNameLst>
                                      </p:cBhvr>
                                      <p:to>
                                        <p:strVal val="visible"/>
                                      </p:to>
                                    </p:set>
                                    <p:anim calcmode="lin" valueType="num">
                                      <p:cBhvr>
                                        <p:cTn id="29" dur="500" fill="hold"/>
                                        <p:tgtEl>
                                          <p:spTgt spid="145"/>
                                        </p:tgtEl>
                                        <p:attrNameLst>
                                          <p:attrName>ppt_w</p:attrName>
                                        </p:attrNameLst>
                                      </p:cBhvr>
                                      <p:tavLst>
                                        <p:tav tm="0">
                                          <p:val>
                                            <p:fltVal val="0"/>
                                          </p:val>
                                        </p:tav>
                                        <p:tav tm="100000">
                                          <p:val>
                                            <p:strVal val="#ppt_w"/>
                                          </p:val>
                                        </p:tav>
                                      </p:tavLst>
                                    </p:anim>
                                    <p:anim calcmode="lin" valueType="num">
                                      <p:cBhvr>
                                        <p:cTn id="30" dur="500" fill="hold"/>
                                        <p:tgtEl>
                                          <p:spTgt spid="145"/>
                                        </p:tgtEl>
                                        <p:attrNameLst>
                                          <p:attrName>ppt_h</p:attrName>
                                        </p:attrNameLst>
                                      </p:cBhvr>
                                      <p:tavLst>
                                        <p:tav tm="0">
                                          <p:val>
                                            <p:fltVal val="0"/>
                                          </p:val>
                                        </p:tav>
                                        <p:tav tm="100000">
                                          <p:val>
                                            <p:strVal val="#ppt_h"/>
                                          </p:val>
                                        </p:tav>
                                      </p:tavLst>
                                    </p:anim>
                                    <p:animEffect transition="in" filter="fade">
                                      <p:cBhvr>
                                        <p:cTn id="31" dur="500"/>
                                        <p:tgtEl>
                                          <p:spTgt spid="145"/>
                                        </p:tgtEl>
                                      </p:cBhvr>
                                    </p:animEffect>
                                  </p:childTnLst>
                                </p:cTn>
                              </p:par>
                            </p:childTnLst>
                          </p:cTn>
                        </p:par>
                        <p:par>
                          <p:cTn id="32" fill="hold">
                            <p:stCondLst>
                              <p:cond delay="3000"/>
                            </p:stCondLst>
                            <p:childTnLst>
                              <p:par>
                                <p:cTn id="33" presetID="53" presetClass="entr" presetSubtype="0" fill="hold" grpId="0" nodeType="afterEffect">
                                  <p:stCondLst>
                                    <p:cond delay="0"/>
                                  </p:stCondLst>
                                  <p:childTnLst>
                                    <p:set>
                                      <p:cBhvr>
                                        <p:cTn id="34" dur="1" fill="hold">
                                          <p:stCondLst>
                                            <p:cond delay="0"/>
                                          </p:stCondLst>
                                        </p:cTn>
                                        <p:tgtEl>
                                          <p:spTgt spid="146"/>
                                        </p:tgtEl>
                                        <p:attrNameLst>
                                          <p:attrName>style.visibility</p:attrName>
                                        </p:attrNameLst>
                                      </p:cBhvr>
                                      <p:to>
                                        <p:strVal val="visible"/>
                                      </p:to>
                                    </p:set>
                                    <p:anim calcmode="lin" valueType="num">
                                      <p:cBhvr>
                                        <p:cTn id="35" dur="500" fill="hold"/>
                                        <p:tgtEl>
                                          <p:spTgt spid="146"/>
                                        </p:tgtEl>
                                        <p:attrNameLst>
                                          <p:attrName>ppt_w</p:attrName>
                                        </p:attrNameLst>
                                      </p:cBhvr>
                                      <p:tavLst>
                                        <p:tav tm="0">
                                          <p:val>
                                            <p:fltVal val="0"/>
                                          </p:val>
                                        </p:tav>
                                        <p:tav tm="100000">
                                          <p:val>
                                            <p:strVal val="#ppt_w"/>
                                          </p:val>
                                        </p:tav>
                                      </p:tavLst>
                                    </p:anim>
                                    <p:anim calcmode="lin" valueType="num">
                                      <p:cBhvr>
                                        <p:cTn id="36" dur="500" fill="hold"/>
                                        <p:tgtEl>
                                          <p:spTgt spid="146"/>
                                        </p:tgtEl>
                                        <p:attrNameLst>
                                          <p:attrName>ppt_h</p:attrName>
                                        </p:attrNameLst>
                                      </p:cBhvr>
                                      <p:tavLst>
                                        <p:tav tm="0">
                                          <p:val>
                                            <p:fltVal val="0"/>
                                          </p:val>
                                        </p:tav>
                                        <p:tav tm="100000">
                                          <p:val>
                                            <p:strVal val="#ppt_h"/>
                                          </p:val>
                                        </p:tav>
                                      </p:tavLst>
                                    </p:anim>
                                    <p:animEffect transition="in" filter="fade">
                                      <p:cBhvr>
                                        <p:cTn id="37" dur="500"/>
                                        <p:tgtEl>
                                          <p:spTgt spid="146"/>
                                        </p:tgtEl>
                                      </p:cBhvr>
                                    </p:animEffect>
                                  </p:childTnLst>
                                </p:cTn>
                              </p:par>
                            </p:childTnLst>
                          </p:cTn>
                        </p:par>
                        <p:par>
                          <p:cTn id="38" fill="hold">
                            <p:stCondLst>
                              <p:cond delay="3500"/>
                            </p:stCondLst>
                            <p:childTnLst>
                              <p:par>
                                <p:cTn id="39" presetID="53" presetClass="entr" presetSubtype="0" fill="hold" grpId="0" nodeType="afterEffect">
                                  <p:stCondLst>
                                    <p:cond delay="0"/>
                                  </p:stCondLst>
                                  <p:childTnLst>
                                    <p:set>
                                      <p:cBhvr>
                                        <p:cTn id="40" dur="1" fill="hold">
                                          <p:stCondLst>
                                            <p:cond delay="0"/>
                                          </p:stCondLst>
                                        </p:cTn>
                                        <p:tgtEl>
                                          <p:spTgt spid="147"/>
                                        </p:tgtEl>
                                        <p:attrNameLst>
                                          <p:attrName>style.visibility</p:attrName>
                                        </p:attrNameLst>
                                      </p:cBhvr>
                                      <p:to>
                                        <p:strVal val="visible"/>
                                      </p:to>
                                    </p:set>
                                    <p:anim calcmode="lin" valueType="num">
                                      <p:cBhvr>
                                        <p:cTn id="41" dur="500" fill="hold"/>
                                        <p:tgtEl>
                                          <p:spTgt spid="147"/>
                                        </p:tgtEl>
                                        <p:attrNameLst>
                                          <p:attrName>ppt_w</p:attrName>
                                        </p:attrNameLst>
                                      </p:cBhvr>
                                      <p:tavLst>
                                        <p:tav tm="0">
                                          <p:val>
                                            <p:fltVal val="0"/>
                                          </p:val>
                                        </p:tav>
                                        <p:tav tm="100000">
                                          <p:val>
                                            <p:strVal val="#ppt_w"/>
                                          </p:val>
                                        </p:tav>
                                      </p:tavLst>
                                    </p:anim>
                                    <p:anim calcmode="lin" valueType="num">
                                      <p:cBhvr>
                                        <p:cTn id="42" dur="500" fill="hold"/>
                                        <p:tgtEl>
                                          <p:spTgt spid="147"/>
                                        </p:tgtEl>
                                        <p:attrNameLst>
                                          <p:attrName>ppt_h</p:attrName>
                                        </p:attrNameLst>
                                      </p:cBhvr>
                                      <p:tavLst>
                                        <p:tav tm="0">
                                          <p:val>
                                            <p:fltVal val="0"/>
                                          </p:val>
                                        </p:tav>
                                        <p:tav tm="100000">
                                          <p:val>
                                            <p:strVal val="#ppt_h"/>
                                          </p:val>
                                        </p:tav>
                                      </p:tavLst>
                                    </p:anim>
                                    <p:animEffect transition="in" filter="fade">
                                      <p:cBhvr>
                                        <p:cTn id="43" dur="500"/>
                                        <p:tgtEl>
                                          <p:spTgt spid="147"/>
                                        </p:tgtEl>
                                      </p:cBhvr>
                                    </p:animEffect>
                                  </p:childTnLst>
                                </p:cTn>
                              </p:par>
                            </p:childTnLst>
                          </p:cTn>
                        </p:par>
                        <p:par>
                          <p:cTn id="44" fill="hold">
                            <p:stCondLst>
                              <p:cond delay="4000"/>
                            </p:stCondLst>
                            <p:childTnLst>
                              <p:par>
                                <p:cTn id="45" presetID="53" presetClass="entr" presetSubtype="0" fill="hold" grpId="0" nodeType="afterEffect">
                                  <p:stCondLst>
                                    <p:cond delay="0"/>
                                  </p:stCondLst>
                                  <p:childTnLst>
                                    <p:set>
                                      <p:cBhvr>
                                        <p:cTn id="46" dur="1" fill="hold">
                                          <p:stCondLst>
                                            <p:cond delay="0"/>
                                          </p:stCondLst>
                                        </p:cTn>
                                        <p:tgtEl>
                                          <p:spTgt spid="149"/>
                                        </p:tgtEl>
                                        <p:attrNameLst>
                                          <p:attrName>style.visibility</p:attrName>
                                        </p:attrNameLst>
                                      </p:cBhvr>
                                      <p:to>
                                        <p:strVal val="visible"/>
                                      </p:to>
                                    </p:set>
                                    <p:anim calcmode="lin" valueType="num">
                                      <p:cBhvr>
                                        <p:cTn id="47" dur="500" fill="hold"/>
                                        <p:tgtEl>
                                          <p:spTgt spid="149"/>
                                        </p:tgtEl>
                                        <p:attrNameLst>
                                          <p:attrName>ppt_w</p:attrName>
                                        </p:attrNameLst>
                                      </p:cBhvr>
                                      <p:tavLst>
                                        <p:tav tm="0">
                                          <p:val>
                                            <p:fltVal val="0"/>
                                          </p:val>
                                        </p:tav>
                                        <p:tav tm="100000">
                                          <p:val>
                                            <p:strVal val="#ppt_w"/>
                                          </p:val>
                                        </p:tav>
                                      </p:tavLst>
                                    </p:anim>
                                    <p:anim calcmode="lin" valueType="num">
                                      <p:cBhvr>
                                        <p:cTn id="48" dur="500" fill="hold"/>
                                        <p:tgtEl>
                                          <p:spTgt spid="149"/>
                                        </p:tgtEl>
                                        <p:attrNameLst>
                                          <p:attrName>ppt_h</p:attrName>
                                        </p:attrNameLst>
                                      </p:cBhvr>
                                      <p:tavLst>
                                        <p:tav tm="0">
                                          <p:val>
                                            <p:fltVal val="0"/>
                                          </p:val>
                                        </p:tav>
                                        <p:tav tm="100000">
                                          <p:val>
                                            <p:strVal val="#ppt_h"/>
                                          </p:val>
                                        </p:tav>
                                      </p:tavLst>
                                    </p:anim>
                                    <p:animEffect transition="in" filter="fade">
                                      <p:cBhvr>
                                        <p:cTn id="49" dur="500"/>
                                        <p:tgtEl>
                                          <p:spTgt spid="149"/>
                                        </p:tgtEl>
                                      </p:cBhvr>
                                    </p:animEffect>
                                  </p:childTnLst>
                                </p:cTn>
                              </p:par>
                            </p:childTnLst>
                          </p:cTn>
                        </p:par>
                        <p:par>
                          <p:cTn id="50" fill="hold">
                            <p:stCondLst>
                              <p:cond delay="4500"/>
                            </p:stCondLst>
                            <p:childTnLst>
                              <p:par>
                                <p:cTn id="51" presetID="2" presetClass="entr" presetSubtype="8" accel="50000" decel="50000" fill="hold" grpId="0" nodeType="afterEffect">
                                  <p:stCondLst>
                                    <p:cond delay="0"/>
                                  </p:stCondLst>
                                  <p:childTnLst>
                                    <p:set>
                                      <p:cBhvr>
                                        <p:cTn id="52" dur="1" fill="hold">
                                          <p:stCondLst>
                                            <p:cond delay="0"/>
                                          </p:stCondLst>
                                        </p:cTn>
                                        <p:tgtEl>
                                          <p:spTgt spid="104"/>
                                        </p:tgtEl>
                                        <p:attrNameLst>
                                          <p:attrName>style.visibility</p:attrName>
                                        </p:attrNameLst>
                                      </p:cBhvr>
                                      <p:to>
                                        <p:strVal val="visible"/>
                                      </p:to>
                                    </p:set>
                                    <p:anim calcmode="lin" valueType="num">
                                      <p:cBhvr additive="base">
                                        <p:cTn id="53" dur="500" fill="hold"/>
                                        <p:tgtEl>
                                          <p:spTgt spid="104"/>
                                        </p:tgtEl>
                                        <p:attrNameLst>
                                          <p:attrName>ppt_x</p:attrName>
                                        </p:attrNameLst>
                                      </p:cBhvr>
                                      <p:tavLst>
                                        <p:tav tm="0">
                                          <p:val>
                                            <p:strVal val="0-#ppt_w/2"/>
                                          </p:val>
                                        </p:tav>
                                        <p:tav tm="100000">
                                          <p:val>
                                            <p:strVal val="#ppt_x"/>
                                          </p:val>
                                        </p:tav>
                                      </p:tavLst>
                                    </p:anim>
                                    <p:anim calcmode="lin" valueType="num">
                                      <p:cBhvr additive="base">
                                        <p:cTn id="54" dur="500" fill="hold"/>
                                        <p:tgtEl>
                                          <p:spTgt spid="104"/>
                                        </p:tgtEl>
                                        <p:attrNameLst>
                                          <p:attrName>ppt_y</p:attrName>
                                        </p:attrNameLst>
                                      </p:cBhvr>
                                      <p:tavLst>
                                        <p:tav tm="0">
                                          <p:val>
                                            <p:strVal val="#ppt_y"/>
                                          </p:val>
                                        </p:tav>
                                        <p:tav tm="100000">
                                          <p:val>
                                            <p:strVal val="#ppt_y"/>
                                          </p:val>
                                        </p:tav>
                                      </p:tavLst>
                                    </p:anim>
                                  </p:childTnLst>
                                </p:cTn>
                              </p:par>
                            </p:childTnLst>
                          </p:cTn>
                        </p:par>
                        <p:par>
                          <p:cTn id="55" fill="hold">
                            <p:stCondLst>
                              <p:cond delay="5000"/>
                            </p:stCondLst>
                            <p:childTnLst>
                              <p:par>
                                <p:cTn id="56" presetID="2" presetClass="entr" presetSubtype="8" accel="50000" decel="50000" fill="hold" grpId="0" nodeType="afterEffect">
                                  <p:stCondLst>
                                    <p:cond delay="0"/>
                                  </p:stCondLst>
                                  <p:childTnLst>
                                    <p:set>
                                      <p:cBhvr>
                                        <p:cTn id="57" dur="1" fill="hold">
                                          <p:stCondLst>
                                            <p:cond delay="0"/>
                                          </p:stCondLst>
                                        </p:cTn>
                                        <p:tgtEl>
                                          <p:spTgt spid="103"/>
                                        </p:tgtEl>
                                        <p:attrNameLst>
                                          <p:attrName>style.visibility</p:attrName>
                                        </p:attrNameLst>
                                      </p:cBhvr>
                                      <p:to>
                                        <p:strVal val="visible"/>
                                      </p:to>
                                    </p:set>
                                    <p:anim calcmode="lin" valueType="num">
                                      <p:cBhvr additive="base">
                                        <p:cTn id="58" dur="500" fill="hold"/>
                                        <p:tgtEl>
                                          <p:spTgt spid="103"/>
                                        </p:tgtEl>
                                        <p:attrNameLst>
                                          <p:attrName>ppt_x</p:attrName>
                                        </p:attrNameLst>
                                      </p:cBhvr>
                                      <p:tavLst>
                                        <p:tav tm="0">
                                          <p:val>
                                            <p:strVal val="0-#ppt_w/2"/>
                                          </p:val>
                                        </p:tav>
                                        <p:tav tm="100000">
                                          <p:val>
                                            <p:strVal val="#ppt_x"/>
                                          </p:val>
                                        </p:tav>
                                      </p:tavLst>
                                    </p:anim>
                                    <p:anim calcmode="lin" valueType="num">
                                      <p:cBhvr additive="base">
                                        <p:cTn id="59" dur="500" fill="hold"/>
                                        <p:tgtEl>
                                          <p:spTgt spid="103"/>
                                        </p:tgtEl>
                                        <p:attrNameLst>
                                          <p:attrName>ppt_y</p:attrName>
                                        </p:attrNameLst>
                                      </p:cBhvr>
                                      <p:tavLst>
                                        <p:tav tm="0">
                                          <p:val>
                                            <p:strVal val="#ppt_y"/>
                                          </p:val>
                                        </p:tav>
                                        <p:tav tm="100000">
                                          <p:val>
                                            <p:strVal val="#ppt_y"/>
                                          </p:val>
                                        </p:tav>
                                      </p:tavLst>
                                    </p:anim>
                                  </p:childTnLst>
                                </p:cTn>
                              </p:par>
                            </p:childTnLst>
                          </p:cTn>
                        </p:par>
                        <p:par>
                          <p:cTn id="60" fill="hold">
                            <p:stCondLst>
                              <p:cond delay="5500"/>
                            </p:stCondLst>
                            <p:childTnLst>
                              <p:par>
                                <p:cTn id="61" presetID="2" presetClass="entr" presetSubtype="8" accel="50000" decel="50000" fill="hold" grpId="0" nodeType="afterEffect">
                                  <p:stCondLst>
                                    <p:cond delay="0"/>
                                  </p:stCondLst>
                                  <p:childTnLst>
                                    <p:set>
                                      <p:cBhvr>
                                        <p:cTn id="62" dur="1" fill="hold">
                                          <p:stCondLst>
                                            <p:cond delay="0"/>
                                          </p:stCondLst>
                                        </p:cTn>
                                        <p:tgtEl>
                                          <p:spTgt spid="102"/>
                                        </p:tgtEl>
                                        <p:attrNameLst>
                                          <p:attrName>style.visibility</p:attrName>
                                        </p:attrNameLst>
                                      </p:cBhvr>
                                      <p:to>
                                        <p:strVal val="visible"/>
                                      </p:to>
                                    </p:set>
                                    <p:anim calcmode="lin" valueType="num">
                                      <p:cBhvr additive="base">
                                        <p:cTn id="63" dur="500" fill="hold"/>
                                        <p:tgtEl>
                                          <p:spTgt spid="102"/>
                                        </p:tgtEl>
                                        <p:attrNameLst>
                                          <p:attrName>ppt_x</p:attrName>
                                        </p:attrNameLst>
                                      </p:cBhvr>
                                      <p:tavLst>
                                        <p:tav tm="0">
                                          <p:val>
                                            <p:strVal val="0-#ppt_w/2"/>
                                          </p:val>
                                        </p:tav>
                                        <p:tav tm="100000">
                                          <p:val>
                                            <p:strVal val="#ppt_x"/>
                                          </p:val>
                                        </p:tav>
                                      </p:tavLst>
                                    </p:anim>
                                    <p:anim calcmode="lin" valueType="num">
                                      <p:cBhvr additive="base">
                                        <p:cTn id="64" dur="500" fill="hold"/>
                                        <p:tgtEl>
                                          <p:spTgt spid="102"/>
                                        </p:tgtEl>
                                        <p:attrNameLst>
                                          <p:attrName>ppt_y</p:attrName>
                                        </p:attrNameLst>
                                      </p:cBhvr>
                                      <p:tavLst>
                                        <p:tav tm="0">
                                          <p:val>
                                            <p:strVal val="#ppt_y"/>
                                          </p:val>
                                        </p:tav>
                                        <p:tav tm="100000">
                                          <p:val>
                                            <p:strVal val="#ppt_y"/>
                                          </p:val>
                                        </p:tav>
                                      </p:tavLst>
                                    </p:anim>
                                  </p:childTnLst>
                                </p:cTn>
                              </p:par>
                            </p:childTnLst>
                          </p:cTn>
                        </p:par>
                        <p:par>
                          <p:cTn id="65" fill="hold">
                            <p:stCondLst>
                              <p:cond delay="6000"/>
                            </p:stCondLst>
                            <p:childTnLst>
                              <p:par>
                                <p:cTn id="66" presetID="2" presetClass="entr" presetSubtype="2" accel="50000" decel="50000" fill="hold" grpId="0" nodeType="afterEffect">
                                  <p:stCondLst>
                                    <p:cond delay="0"/>
                                  </p:stCondLst>
                                  <p:childTnLst>
                                    <p:set>
                                      <p:cBhvr>
                                        <p:cTn id="67" dur="1" fill="hold">
                                          <p:stCondLst>
                                            <p:cond delay="0"/>
                                          </p:stCondLst>
                                        </p:cTn>
                                        <p:tgtEl>
                                          <p:spTgt spid="101"/>
                                        </p:tgtEl>
                                        <p:attrNameLst>
                                          <p:attrName>style.visibility</p:attrName>
                                        </p:attrNameLst>
                                      </p:cBhvr>
                                      <p:to>
                                        <p:strVal val="visible"/>
                                      </p:to>
                                    </p:set>
                                    <p:anim calcmode="lin" valueType="num">
                                      <p:cBhvr additive="base">
                                        <p:cTn id="68" dur="500" fill="hold"/>
                                        <p:tgtEl>
                                          <p:spTgt spid="101"/>
                                        </p:tgtEl>
                                        <p:attrNameLst>
                                          <p:attrName>ppt_x</p:attrName>
                                        </p:attrNameLst>
                                      </p:cBhvr>
                                      <p:tavLst>
                                        <p:tav tm="0">
                                          <p:val>
                                            <p:strVal val="1+#ppt_w/2"/>
                                          </p:val>
                                        </p:tav>
                                        <p:tav tm="100000">
                                          <p:val>
                                            <p:strVal val="#ppt_x"/>
                                          </p:val>
                                        </p:tav>
                                      </p:tavLst>
                                    </p:anim>
                                    <p:anim calcmode="lin" valueType="num">
                                      <p:cBhvr additive="base">
                                        <p:cTn id="69" dur="500" fill="hold"/>
                                        <p:tgtEl>
                                          <p:spTgt spid="101"/>
                                        </p:tgtEl>
                                        <p:attrNameLst>
                                          <p:attrName>ppt_y</p:attrName>
                                        </p:attrNameLst>
                                      </p:cBhvr>
                                      <p:tavLst>
                                        <p:tav tm="0">
                                          <p:val>
                                            <p:strVal val="#ppt_y"/>
                                          </p:val>
                                        </p:tav>
                                        <p:tav tm="100000">
                                          <p:val>
                                            <p:strVal val="#ppt_y"/>
                                          </p:val>
                                        </p:tav>
                                      </p:tavLst>
                                    </p:anim>
                                  </p:childTnLst>
                                </p:cTn>
                              </p:par>
                            </p:childTnLst>
                          </p:cTn>
                        </p:par>
                        <p:par>
                          <p:cTn id="70" fill="hold">
                            <p:stCondLst>
                              <p:cond delay="6500"/>
                            </p:stCondLst>
                            <p:childTnLst>
                              <p:par>
                                <p:cTn id="71" presetID="2" presetClass="entr" presetSubtype="2" accel="50000" decel="50000" fill="hold" grpId="0" nodeType="afterEffect">
                                  <p:stCondLst>
                                    <p:cond delay="0"/>
                                  </p:stCondLst>
                                  <p:childTnLst>
                                    <p:set>
                                      <p:cBhvr>
                                        <p:cTn id="72" dur="1" fill="hold">
                                          <p:stCondLst>
                                            <p:cond delay="0"/>
                                          </p:stCondLst>
                                        </p:cTn>
                                        <p:tgtEl>
                                          <p:spTgt spid="105"/>
                                        </p:tgtEl>
                                        <p:attrNameLst>
                                          <p:attrName>style.visibility</p:attrName>
                                        </p:attrNameLst>
                                      </p:cBhvr>
                                      <p:to>
                                        <p:strVal val="visible"/>
                                      </p:to>
                                    </p:set>
                                    <p:anim calcmode="lin" valueType="num">
                                      <p:cBhvr additive="base">
                                        <p:cTn id="73" dur="500" fill="hold"/>
                                        <p:tgtEl>
                                          <p:spTgt spid="105"/>
                                        </p:tgtEl>
                                        <p:attrNameLst>
                                          <p:attrName>ppt_x</p:attrName>
                                        </p:attrNameLst>
                                      </p:cBhvr>
                                      <p:tavLst>
                                        <p:tav tm="0">
                                          <p:val>
                                            <p:strVal val="1+#ppt_w/2"/>
                                          </p:val>
                                        </p:tav>
                                        <p:tav tm="100000">
                                          <p:val>
                                            <p:strVal val="#ppt_x"/>
                                          </p:val>
                                        </p:tav>
                                      </p:tavLst>
                                    </p:anim>
                                    <p:anim calcmode="lin" valueType="num">
                                      <p:cBhvr additive="base">
                                        <p:cTn id="74" dur="500" fill="hold"/>
                                        <p:tgtEl>
                                          <p:spTgt spid="105"/>
                                        </p:tgtEl>
                                        <p:attrNameLst>
                                          <p:attrName>ppt_y</p:attrName>
                                        </p:attrNameLst>
                                      </p:cBhvr>
                                      <p:tavLst>
                                        <p:tav tm="0">
                                          <p:val>
                                            <p:strVal val="#ppt_y"/>
                                          </p:val>
                                        </p:tav>
                                        <p:tav tm="100000">
                                          <p:val>
                                            <p:strVal val="#ppt_y"/>
                                          </p:val>
                                        </p:tav>
                                      </p:tavLst>
                                    </p:anim>
                                  </p:childTnLst>
                                </p:cTn>
                              </p:par>
                            </p:childTnLst>
                          </p:cTn>
                        </p:par>
                        <p:par>
                          <p:cTn id="75" fill="hold">
                            <p:stCondLst>
                              <p:cond delay="7000"/>
                            </p:stCondLst>
                            <p:childTnLst>
                              <p:par>
                                <p:cTn id="76" presetID="2" presetClass="entr" presetSubtype="2" accel="50000" decel="50000" fill="hold" grpId="0" nodeType="afterEffect">
                                  <p:stCondLst>
                                    <p:cond delay="0"/>
                                  </p:stCondLst>
                                  <p:childTnLst>
                                    <p:set>
                                      <p:cBhvr>
                                        <p:cTn id="77" dur="1" fill="hold">
                                          <p:stCondLst>
                                            <p:cond delay="0"/>
                                          </p:stCondLst>
                                        </p:cTn>
                                        <p:tgtEl>
                                          <p:spTgt spid="106"/>
                                        </p:tgtEl>
                                        <p:attrNameLst>
                                          <p:attrName>style.visibility</p:attrName>
                                        </p:attrNameLst>
                                      </p:cBhvr>
                                      <p:to>
                                        <p:strVal val="visible"/>
                                      </p:to>
                                    </p:set>
                                    <p:anim calcmode="lin" valueType="num">
                                      <p:cBhvr additive="base">
                                        <p:cTn id="78" dur="500" fill="hold"/>
                                        <p:tgtEl>
                                          <p:spTgt spid="106"/>
                                        </p:tgtEl>
                                        <p:attrNameLst>
                                          <p:attrName>ppt_x</p:attrName>
                                        </p:attrNameLst>
                                      </p:cBhvr>
                                      <p:tavLst>
                                        <p:tav tm="0">
                                          <p:val>
                                            <p:strVal val="1+#ppt_w/2"/>
                                          </p:val>
                                        </p:tav>
                                        <p:tav tm="100000">
                                          <p:val>
                                            <p:strVal val="#ppt_x"/>
                                          </p:val>
                                        </p:tav>
                                      </p:tavLst>
                                    </p:anim>
                                    <p:anim calcmode="lin" valueType="num">
                                      <p:cBhvr additive="base">
                                        <p:cTn id="79" dur="500" fill="hold"/>
                                        <p:tgtEl>
                                          <p:spTgt spid="10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animBg="1"/>
      <p:bldP spid="143" grpId="0" animBg="1"/>
      <p:bldP spid="144" grpId="0" animBg="1"/>
      <p:bldP spid="145" grpId="0" animBg="1"/>
      <p:bldP spid="146" grpId="0" animBg="1"/>
      <p:bldP spid="147" grpId="0" animBg="1"/>
      <p:bldP spid="149" grpId="0" animBg="1"/>
      <p:bldP spid="101" grpId="0"/>
      <p:bldP spid="102" grpId="0"/>
      <p:bldP spid="103" grpId="0"/>
      <p:bldP spid="104" grpId="0"/>
      <p:bldP spid="105" grpId="0"/>
      <p:bldP spid="10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44"/>
          <p:cNvGrpSpPr/>
          <p:nvPr/>
        </p:nvGrpSpPr>
        <p:grpSpPr>
          <a:xfrm>
            <a:off x="1059002" y="3704285"/>
            <a:ext cx="2390775" cy="2700578"/>
            <a:chOff x="734693" y="2718831"/>
            <a:chExt cx="1793081" cy="2025434"/>
          </a:xfrm>
        </p:grpSpPr>
        <p:grpSp>
          <p:nvGrpSpPr>
            <p:cNvPr id="3" name="Group 45"/>
            <p:cNvGrpSpPr/>
            <p:nvPr/>
          </p:nvGrpSpPr>
          <p:grpSpPr>
            <a:xfrm>
              <a:off x="734693" y="2718831"/>
              <a:ext cx="1793081" cy="1942289"/>
              <a:chOff x="793061" y="2154807"/>
              <a:chExt cx="1793081" cy="2210049"/>
            </a:xfrm>
          </p:grpSpPr>
          <p:sp>
            <p:nvSpPr>
              <p:cNvPr id="44" name="Round Same Side Corner Rectangle 43"/>
              <p:cNvSpPr/>
              <p:nvPr/>
            </p:nvSpPr>
            <p:spPr>
              <a:xfrm flipV="1">
                <a:off x="793061" y="2154807"/>
                <a:ext cx="1793081" cy="2210049"/>
              </a:xfrm>
              <a:prstGeom prst="round2SameRect">
                <a:avLst>
                  <a:gd name="adj1" fmla="val 8813"/>
                  <a:gd name="adj2" fmla="val 0"/>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42" name="Round Same Side Corner Rectangle 41"/>
              <p:cNvSpPr/>
              <p:nvPr/>
            </p:nvSpPr>
            <p:spPr>
              <a:xfrm flipV="1">
                <a:off x="793061" y="2154808"/>
                <a:ext cx="1793081" cy="2169539"/>
              </a:xfrm>
              <a:prstGeom prst="round2SameRect">
                <a:avLst>
                  <a:gd name="adj1" fmla="val 8813"/>
                  <a:gd name="adj2" fmla="val 0"/>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sp>
          <p:nvSpPr>
            <p:cNvPr id="47" name="Text Placeholder 3"/>
            <p:cNvSpPr txBox="1">
              <a:spLocks/>
            </p:cNvSpPr>
            <p:nvPr/>
          </p:nvSpPr>
          <p:spPr>
            <a:xfrm>
              <a:off x="869234" y="3359702"/>
              <a:ext cx="1523999" cy="138456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2"/>
                  </a:solidFill>
                  <a:cs typeface="+mn-ea"/>
                  <a:sym typeface="+mn-lt"/>
                </a:rPr>
                <a:t>There are many variations of passages but the that majority have  suffered alteration in </a:t>
              </a:r>
              <a:br>
                <a:rPr lang="en-US" sz="1333" dirty="0">
                  <a:solidFill>
                    <a:schemeClr val="tx2"/>
                  </a:solidFill>
                  <a:cs typeface="+mn-ea"/>
                  <a:sym typeface="+mn-lt"/>
                </a:rPr>
              </a:br>
              <a:r>
                <a:rPr lang="en-US" sz="1333" dirty="0">
                  <a:solidFill>
                    <a:schemeClr val="tx2"/>
                  </a:solidFill>
                  <a:cs typeface="+mn-ea"/>
                  <a:sym typeface="+mn-lt"/>
                </a:rPr>
                <a:t>by injected. There are many variations of passages but the that majority have  suffered alteration in some </a:t>
              </a:r>
            </a:p>
          </p:txBody>
        </p:sp>
      </p:grpSp>
      <p:sp>
        <p:nvSpPr>
          <p:cNvPr id="43" name="Slide Number Placeholder 42"/>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5</a:t>
            </a:fld>
            <a:endParaRPr lang="en-US" dirty="0">
              <a:cs typeface="+mn-ea"/>
              <a:sym typeface="+mn-lt"/>
            </a:endParaRPr>
          </a:p>
        </p:txBody>
      </p:sp>
      <p:grpSp>
        <p:nvGrpSpPr>
          <p:cNvPr id="4" name="Group 140"/>
          <p:cNvGrpSpPr/>
          <p:nvPr/>
        </p:nvGrpSpPr>
        <p:grpSpPr>
          <a:xfrm>
            <a:off x="1059002" y="2831581"/>
            <a:ext cx="2390775" cy="1602872"/>
            <a:chOff x="734692" y="2064303"/>
            <a:chExt cx="1793081" cy="1202154"/>
          </a:xfrm>
        </p:grpSpPr>
        <p:grpSp>
          <p:nvGrpSpPr>
            <p:cNvPr id="5" name="Group 49"/>
            <p:cNvGrpSpPr/>
            <p:nvPr/>
          </p:nvGrpSpPr>
          <p:grpSpPr>
            <a:xfrm rot="16200000" flipH="1" flipV="1">
              <a:off x="1030156" y="1768839"/>
              <a:ext cx="1202154" cy="1793081"/>
              <a:chOff x="7162800" y="1192655"/>
              <a:chExt cx="1318260" cy="1628775"/>
            </a:xfrm>
          </p:grpSpPr>
          <p:sp>
            <p:nvSpPr>
              <p:cNvPr id="25" name="Rectangle 24"/>
              <p:cNvSpPr/>
              <p:nvPr/>
            </p:nvSpPr>
            <p:spPr>
              <a:xfrm>
                <a:off x="7162800" y="1192655"/>
                <a:ext cx="1219200" cy="1628775"/>
              </a:xfrm>
              <a:prstGeom prst="homePlat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26" name="Rectangle 8"/>
              <p:cNvSpPr/>
              <p:nvPr/>
            </p:nvSpPr>
            <p:spPr>
              <a:xfrm>
                <a:off x="7261860" y="1192655"/>
                <a:ext cx="1219200" cy="1628775"/>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sp>
          <p:nvSpPr>
            <p:cNvPr id="63" name="TextBox 62"/>
            <p:cNvSpPr txBox="1"/>
            <p:nvPr/>
          </p:nvSpPr>
          <p:spPr>
            <a:xfrm>
              <a:off x="1165961" y="2788202"/>
              <a:ext cx="930543" cy="184666"/>
            </a:xfrm>
            <a:prstGeom prst="rect">
              <a:avLst/>
            </a:prstGeom>
            <a:noFill/>
          </p:spPr>
          <p:txBody>
            <a:bodyPr wrap="none" lIns="0" tIns="0" rIns="0" bIns="0" rtlCol="0" anchor="t">
              <a:spAutoFit/>
            </a:bodyPr>
            <a:lstStyle/>
            <a:p>
              <a:pPr algn="ct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grpSp>
          <p:nvGrpSpPr>
            <p:cNvPr id="6" name="Group 66"/>
            <p:cNvGrpSpPr/>
            <p:nvPr/>
          </p:nvGrpSpPr>
          <p:grpSpPr>
            <a:xfrm>
              <a:off x="1443128" y="2292902"/>
              <a:ext cx="376211" cy="379555"/>
              <a:chOff x="0" y="2706688"/>
              <a:chExt cx="357188" cy="360363"/>
            </a:xfrm>
            <a:solidFill>
              <a:schemeClr val="bg1"/>
            </a:solidFill>
          </p:grpSpPr>
          <p:sp>
            <p:nvSpPr>
              <p:cNvPr id="65" name="Freeform 107"/>
              <p:cNvSpPr>
                <a:spLocks noEditPoints="1"/>
              </p:cNvSpPr>
              <p:nvPr/>
            </p:nvSpPr>
            <p:spPr bwMode="auto">
              <a:xfrm>
                <a:off x="0" y="2706688"/>
                <a:ext cx="357188" cy="360363"/>
              </a:xfrm>
              <a:custGeom>
                <a:avLst/>
                <a:gdLst/>
                <a:ahLst/>
                <a:cxnLst>
                  <a:cxn ang="0">
                    <a:pos x="112" y="12"/>
                  </a:cxn>
                  <a:cxn ang="0">
                    <a:pos x="96" y="12"/>
                  </a:cxn>
                  <a:cxn ang="0">
                    <a:pos x="96" y="4"/>
                  </a:cxn>
                  <a:cxn ang="0">
                    <a:pos x="92" y="0"/>
                  </a:cxn>
                  <a:cxn ang="0">
                    <a:pos x="88" y="4"/>
                  </a:cxn>
                  <a:cxn ang="0">
                    <a:pos x="88" y="12"/>
                  </a:cxn>
                  <a:cxn ang="0">
                    <a:pos x="65" y="12"/>
                  </a:cxn>
                  <a:cxn ang="0">
                    <a:pos x="65" y="4"/>
                  </a:cxn>
                  <a:cxn ang="0">
                    <a:pos x="61" y="0"/>
                  </a:cxn>
                  <a:cxn ang="0">
                    <a:pos x="57" y="4"/>
                  </a:cxn>
                  <a:cxn ang="0">
                    <a:pos x="57" y="12"/>
                  </a:cxn>
                  <a:cxn ang="0">
                    <a:pos x="34" y="12"/>
                  </a:cxn>
                  <a:cxn ang="0">
                    <a:pos x="34" y="4"/>
                  </a:cxn>
                  <a:cxn ang="0">
                    <a:pos x="30" y="0"/>
                  </a:cxn>
                  <a:cxn ang="0">
                    <a:pos x="27" y="4"/>
                  </a:cxn>
                  <a:cxn ang="0">
                    <a:pos x="27" y="12"/>
                  </a:cxn>
                  <a:cxn ang="0">
                    <a:pos x="10" y="12"/>
                  </a:cxn>
                  <a:cxn ang="0">
                    <a:pos x="0" y="22"/>
                  </a:cxn>
                  <a:cxn ang="0">
                    <a:pos x="0" y="113"/>
                  </a:cxn>
                  <a:cxn ang="0">
                    <a:pos x="10" y="123"/>
                  </a:cxn>
                  <a:cxn ang="0">
                    <a:pos x="112" y="123"/>
                  </a:cxn>
                  <a:cxn ang="0">
                    <a:pos x="122" y="113"/>
                  </a:cxn>
                  <a:cxn ang="0">
                    <a:pos x="122" y="22"/>
                  </a:cxn>
                  <a:cxn ang="0">
                    <a:pos x="112" y="12"/>
                  </a:cxn>
                  <a:cxn ang="0">
                    <a:pos x="115" y="113"/>
                  </a:cxn>
                  <a:cxn ang="0">
                    <a:pos x="112" y="115"/>
                  </a:cxn>
                  <a:cxn ang="0">
                    <a:pos x="10" y="115"/>
                  </a:cxn>
                  <a:cxn ang="0">
                    <a:pos x="7" y="113"/>
                  </a:cxn>
                  <a:cxn ang="0">
                    <a:pos x="7" y="22"/>
                  </a:cxn>
                  <a:cxn ang="0">
                    <a:pos x="10" y="19"/>
                  </a:cxn>
                  <a:cxn ang="0">
                    <a:pos x="27" y="19"/>
                  </a:cxn>
                  <a:cxn ang="0">
                    <a:pos x="27" y="27"/>
                  </a:cxn>
                  <a:cxn ang="0">
                    <a:pos x="30" y="31"/>
                  </a:cxn>
                  <a:cxn ang="0">
                    <a:pos x="34" y="27"/>
                  </a:cxn>
                  <a:cxn ang="0">
                    <a:pos x="34" y="19"/>
                  </a:cxn>
                  <a:cxn ang="0">
                    <a:pos x="57" y="19"/>
                  </a:cxn>
                  <a:cxn ang="0">
                    <a:pos x="57" y="27"/>
                  </a:cxn>
                  <a:cxn ang="0">
                    <a:pos x="61" y="31"/>
                  </a:cxn>
                  <a:cxn ang="0">
                    <a:pos x="65" y="27"/>
                  </a:cxn>
                  <a:cxn ang="0">
                    <a:pos x="65" y="19"/>
                  </a:cxn>
                  <a:cxn ang="0">
                    <a:pos x="88" y="19"/>
                  </a:cxn>
                  <a:cxn ang="0">
                    <a:pos x="88" y="27"/>
                  </a:cxn>
                  <a:cxn ang="0">
                    <a:pos x="92" y="31"/>
                  </a:cxn>
                  <a:cxn ang="0">
                    <a:pos x="96" y="27"/>
                  </a:cxn>
                  <a:cxn ang="0">
                    <a:pos x="96" y="19"/>
                  </a:cxn>
                  <a:cxn ang="0">
                    <a:pos x="112" y="19"/>
                  </a:cxn>
                  <a:cxn ang="0">
                    <a:pos x="115" y="22"/>
                  </a:cxn>
                  <a:cxn ang="0">
                    <a:pos x="115" y="113"/>
                  </a:cxn>
                  <a:cxn ang="0">
                    <a:pos x="115" y="113"/>
                  </a:cxn>
                  <a:cxn ang="0">
                    <a:pos x="115" y="113"/>
                  </a:cxn>
                </a:cxnLst>
                <a:rect l="0" t="0" r="r" b="b"/>
                <a:pathLst>
                  <a:path w="122" h="123">
                    <a:moveTo>
                      <a:pt x="112" y="12"/>
                    </a:moveTo>
                    <a:cubicBezTo>
                      <a:pt x="96" y="12"/>
                      <a:pt x="96" y="12"/>
                      <a:pt x="96" y="12"/>
                    </a:cubicBezTo>
                    <a:cubicBezTo>
                      <a:pt x="96" y="4"/>
                      <a:pt x="96" y="4"/>
                      <a:pt x="96" y="4"/>
                    </a:cubicBezTo>
                    <a:cubicBezTo>
                      <a:pt x="96" y="2"/>
                      <a:pt x="94" y="0"/>
                      <a:pt x="92" y="0"/>
                    </a:cubicBezTo>
                    <a:cubicBezTo>
                      <a:pt x="90" y="0"/>
                      <a:pt x="88" y="2"/>
                      <a:pt x="88" y="4"/>
                    </a:cubicBezTo>
                    <a:cubicBezTo>
                      <a:pt x="88" y="12"/>
                      <a:pt x="88" y="12"/>
                      <a:pt x="88" y="12"/>
                    </a:cubicBezTo>
                    <a:cubicBezTo>
                      <a:pt x="65" y="12"/>
                      <a:pt x="65" y="12"/>
                      <a:pt x="65" y="12"/>
                    </a:cubicBezTo>
                    <a:cubicBezTo>
                      <a:pt x="65" y="4"/>
                      <a:pt x="65" y="4"/>
                      <a:pt x="65" y="4"/>
                    </a:cubicBezTo>
                    <a:cubicBezTo>
                      <a:pt x="65" y="2"/>
                      <a:pt x="63" y="0"/>
                      <a:pt x="61" y="0"/>
                    </a:cubicBezTo>
                    <a:cubicBezTo>
                      <a:pt x="59" y="0"/>
                      <a:pt x="57" y="2"/>
                      <a:pt x="57" y="4"/>
                    </a:cubicBezTo>
                    <a:cubicBezTo>
                      <a:pt x="57" y="12"/>
                      <a:pt x="57" y="12"/>
                      <a:pt x="57" y="12"/>
                    </a:cubicBezTo>
                    <a:cubicBezTo>
                      <a:pt x="34" y="12"/>
                      <a:pt x="34" y="12"/>
                      <a:pt x="34" y="12"/>
                    </a:cubicBezTo>
                    <a:cubicBezTo>
                      <a:pt x="34" y="4"/>
                      <a:pt x="34" y="4"/>
                      <a:pt x="34" y="4"/>
                    </a:cubicBezTo>
                    <a:cubicBezTo>
                      <a:pt x="34" y="2"/>
                      <a:pt x="32" y="0"/>
                      <a:pt x="30" y="0"/>
                    </a:cubicBezTo>
                    <a:cubicBezTo>
                      <a:pt x="28" y="0"/>
                      <a:pt x="27" y="2"/>
                      <a:pt x="27" y="4"/>
                    </a:cubicBezTo>
                    <a:cubicBezTo>
                      <a:pt x="27" y="12"/>
                      <a:pt x="27" y="12"/>
                      <a:pt x="27" y="12"/>
                    </a:cubicBezTo>
                    <a:cubicBezTo>
                      <a:pt x="10" y="12"/>
                      <a:pt x="10" y="12"/>
                      <a:pt x="10" y="12"/>
                    </a:cubicBezTo>
                    <a:cubicBezTo>
                      <a:pt x="4" y="12"/>
                      <a:pt x="0" y="16"/>
                      <a:pt x="0" y="22"/>
                    </a:cubicBezTo>
                    <a:cubicBezTo>
                      <a:pt x="0" y="113"/>
                      <a:pt x="0" y="113"/>
                      <a:pt x="0" y="113"/>
                    </a:cubicBezTo>
                    <a:cubicBezTo>
                      <a:pt x="0" y="118"/>
                      <a:pt x="4" y="123"/>
                      <a:pt x="10" y="123"/>
                    </a:cubicBezTo>
                    <a:cubicBezTo>
                      <a:pt x="112" y="123"/>
                      <a:pt x="112" y="123"/>
                      <a:pt x="112" y="123"/>
                    </a:cubicBezTo>
                    <a:cubicBezTo>
                      <a:pt x="118" y="123"/>
                      <a:pt x="122" y="118"/>
                      <a:pt x="122" y="113"/>
                    </a:cubicBezTo>
                    <a:cubicBezTo>
                      <a:pt x="122" y="22"/>
                      <a:pt x="122" y="22"/>
                      <a:pt x="122" y="22"/>
                    </a:cubicBezTo>
                    <a:cubicBezTo>
                      <a:pt x="122" y="16"/>
                      <a:pt x="118" y="12"/>
                      <a:pt x="112" y="12"/>
                    </a:cubicBezTo>
                    <a:close/>
                    <a:moveTo>
                      <a:pt x="115" y="113"/>
                    </a:moveTo>
                    <a:cubicBezTo>
                      <a:pt x="115" y="114"/>
                      <a:pt x="114" y="115"/>
                      <a:pt x="112" y="115"/>
                    </a:cubicBezTo>
                    <a:cubicBezTo>
                      <a:pt x="10" y="115"/>
                      <a:pt x="10" y="115"/>
                      <a:pt x="10" y="115"/>
                    </a:cubicBezTo>
                    <a:cubicBezTo>
                      <a:pt x="9" y="115"/>
                      <a:pt x="7" y="114"/>
                      <a:pt x="7" y="113"/>
                    </a:cubicBezTo>
                    <a:cubicBezTo>
                      <a:pt x="7" y="22"/>
                      <a:pt x="7" y="22"/>
                      <a:pt x="7" y="22"/>
                    </a:cubicBezTo>
                    <a:cubicBezTo>
                      <a:pt x="7" y="20"/>
                      <a:pt x="9" y="19"/>
                      <a:pt x="10" y="19"/>
                    </a:cubicBezTo>
                    <a:cubicBezTo>
                      <a:pt x="27" y="19"/>
                      <a:pt x="27" y="19"/>
                      <a:pt x="27" y="19"/>
                    </a:cubicBezTo>
                    <a:cubicBezTo>
                      <a:pt x="27" y="27"/>
                      <a:pt x="27" y="27"/>
                      <a:pt x="27" y="27"/>
                    </a:cubicBezTo>
                    <a:cubicBezTo>
                      <a:pt x="27" y="29"/>
                      <a:pt x="28" y="31"/>
                      <a:pt x="30" y="31"/>
                    </a:cubicBezTo>
                    <a:cubicBezTo>
                      <a:pt x="32" y="31"/>
                      <a:pt x="34" y="29"/>
                      <a:pt x="34" y="27"/>
                    </a:cubicBezTo>
                    <a:cubicBezTo>
                      <a:pt x="34" y="19"/>
                      <a:pt x="34" y="19"/>
                      <a:pt x="34" y="19"/>
                    </a:cubicBezTo>
                    <a:cubicBezTo>
                      <a:pt x="57" y="19"/>
                      <a:pt x="57" y="19"/>
                      <a:pt x="57" y="19"/>
                    </a:cubicBezTo>
                    <a:cubicBezTo>
                      <a:pt x="57" y="27"/>
                      <a:pt x="57" y="27"/>
                      <a:pt x="57" y="27"/>
                    </a:cubicBezTo>
                    <a:cubicBezTo>
                      <a:pt x="57" y="29"/>
                      <a:pt x="59" y="31"/>
                      <a:pt x="61" y="31"/>
                    </a:cubicBezTo>
                    <a:cubicBezTo>
                      <a:pt x="63" y="31"/>
                      <a:pt x="65" y="29"/>
                      <a:pt x="65" y="27"/>
                    </a:cubicBezTo>
                    <a:cubicBezTo>
                      <a:pt x="65" y="19"/>
                      <a:pt x="65" y="19"/>
                      <a:pt x="65" y="19"/>
                    </a:cubicBezTo>
                    <a:cubicBezTo>
                      <a:pt x="88" y="19"/>
                      <a:pt x="88" y="19"/>
                      <a:pt x="88" y="19"/>
                    </a:cubicBezTo>
                    <a:cubicBezTo>
                      <a:pt x="88" y="27"/>
                      <a:pt x="88" y="27"/>
                      <a:pt x="88" y="27"/>
                    </a:cubicBezTo>
                    <a:cubicBezTo>
                      <a:pt x="88" y="29"/>
                      <a:pt x="90" y="31"/>
                      <a:pt x="92" y="31"/>
                    </a:cubicBezTo>
                    <a:cubicBezTo>
                      <a:pt x="94" y="31"/>
                      <a:pt x="96" y="29"/>
                      <a:pt x="96" y="27"/>
                    </a:cubicBezTo>
                    <a:cubicBezTo>
                      <a:pt x="96" y="19"/>
                      <a:pt x="96" y="19"/>
                      <a:pt x="96" y="19"/>
                    </a:cubicBezTo>
                    <a:cubicBezTo>
                      <a:pt x="112" y="19"/>
                      <a:pt x="112" y="19"/>
                      <a:pt x="112" y="19"/>
                    </a:cubicBezTo>
                    <a:cubicBezTo>
                      <a:pt x="114" y="19"/>
                      <a:pt x="115" y="20"/>
                      <a:pt x="115" y="22"/>
                    </a:cubicBezTo>
                    <a:lnTo>
                      <a:pt x="115" y="113"/>
                    </a:lnTo>
                    <a:close/>
                    <a:moveTo>
                      <a:pt x="115" y="113"/>
                    </a:moveTo>
                    <a:cubicBezTo>
                      <a:pt x="115" y="113"/>
                      <a:pt x="115" y="113"/>
                      <a:pt x="115" y="11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66" name="Rectangle 108"/>
              <p:cNvSpPr>
                <a:spLocks noChangeArrowheads="1"/>
              </p:cNvSpPr>
              <p:nvPr/>
            </p:nvSpPr>
            <p:spPr bwMode="auto">
              <a:xfrm>
                <a:off x="79375" y="2841626"/>
                <a:ext cx="42863" cy="34925"/>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67" name="Rectangle 109"/>
              <p:cNvSpPr>
                <a:spLocks noChangeArrowheads="1"/>
              </p:cNvSpPr>
              <p:nvPr/>
            </p:nvSpPr>
            <p:spPr bwMode="auto">
              <a:xfrm>
                <a:off x="79375" y="2897188"/>
                <a:ext cx="42863" cy="34925"/>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68" name="Rectangle 110"/>
              <p:cNvSpPr>
                <a:spLocks noChangeArrowheads="1"/>
              </p:cNvSpPr>
              <p:nvPr/>
            </p:nvSpPr>
            <p:spPr bwMode="auto">
              <a:xfrm>
                <a:off x="79375" y="2955926"/>
                <a:ext cx="42863" cy="31750"/>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69" name="Rectangle 111"/>
              <p:cNvSpPr>
                <a:spLocks noChangeArrowheads="1"/>
              </p:cNvSpPr>
              <p:nvPr/>
            </p:nvSpPr>
            <p:spPr bwMode="auto">
              <a:xfrm>
                <a:off x="155575" y="2955926"/>
                <a:ext cx="46038" cy="31750"/>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70" name="Rectangle 112"/>
              <p:cNvSpPr>
                <a:spLocks noChangeArrowheads="1"/>
              </p:cNvSpPr>
              <p:nvPr/>
            </p:nvSpPr>
            <p:spPr bwMode="auto">
              <a:xfrm>
                <a:off x="155575" y="2897188"/>
                <a:ext cx="46038" cy="34925"/>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71" name="Rectangle 113"/>
              <p:cNvSpPr>
                <a:spLocks noChangeArrowheads="1"/>
              </p:cNvSpPr>
              <p:nvPr/>
            </p:nvSpPr>
            <p:spPr bwMode="auto">
              <a:xfrm>
                <a:off x="155575" y="2841626"/>
                <a:ext cx="46038" cy="34925"/>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72" name="Rectangle 114"/>
              <p:cNvSpPr>
                <a:spLocks noChangeArrowheads="1"/>
              </p:cNvSpPr>
              <p:nvPr/>
            </p:nvSpPr>
            <p:spPr bwMode="auto">
              <a:xfrm>
                <a:off x="233363" y="2955926"/>
                <a:ext cx="47625" cy="31750"/>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73" name="Rectangle 115"/>
              <p:cNvSpPr>
                <a:spLocks noChangeArrowheads="1"/>
              </p:cNvSpPr>
              <p:nvPr/>
            </p:nvSpPr>
            <p:spPr bwMode="auto">
              <a:xfrm>
                <a:off x="233363" y="2897188"/>
                <a:ext cx="47625" cy="34925"/>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74" name="Rectangle 116"/>
              <p:cNvSpPr>
                <a:spLocks noChangeArrowheads="1"/>
              </p:cNvSpPr>
              <p:nvPr/>
            </p:nvSpPr>
            <p:spPr bwMode="auto">
              <a:xfrm>
                <a:off x="233363" y="2841626"/>
                <a:ext cx="47625" cy="34925"/>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grpSp>
        <p:nvGrpSpPr>
          <p:cNvPr id="7" name="Group 145"/>
          <p:cNvGrpSpPr/>
          <p:nvPr/>
        </p:nvGrpSpPr>
        <p:grpSpPr>
          <a:xfrm>
            <a:off x="3635412" y="3704285"/>
            <a:ext cx="2390775" cy="2700578"/>
            <a:chOff x="2667000" y="2718831"/>
            <a:chExt cx="1793081" cy="2025434"/>
          </a:xfrm>
        </p:grpSpPr>
        <p:grpSp>
          <p:nvGrpSpPr>
            <p:cNvPr id="8" name="Group 45"/>
            <p:cNvGrpSpPr/>
            <p:nvPr/>
          </p:nvGrpSpPr>
          <p:grpSpPr>
            <a:xfrm>
              <a:off x="2667000" y="2718831"/>
              <a:ext cx="1793081" cy="1942289"/>
              <a:chOff x="793061" y="2154807"/>
              <a:chExt cx="1793081" cy="2210049"/>
            </a:xfrm>
          </p:grpSpPr>
          <p:sp>
            <p:nvSpPr>
              <p:cNvPr id="78" name="Round Same Side Corner Rectangle 77"/>
              <p:cNvSpPr/>
              <p:nvPr/>
            </p:nvSpPr>
            <p:spPr>
              <a:xfrm flipV="1">
                <a:off x="793061" y="2154807"/>
                <a:ext cx="1793081" cy="2210049"/>
              </a:xfrm>
              <a:prstGeom prst="round2SameRect">
                <a:avLst>
                  <a:gd name="adj1" fmla="val 8813"/>
                  <a:gd name="adj2" fmla="val 0"/>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79" name="Round Same Side Corner Rectangle 78"/>
              <p:cNvSpPr/>
              <p:nvPr/>
            </p:nvSpPr>
            <p:spPr>
              <a:xfrm flipV="1">
                <a:off x="793061" y="2154808"/>
                <a:ext cx="1793081" cy="2169539"/>
              </a:xfrm>
              <a:prstGeom prst="round2SameRect">
                <a:avLst>
                  <a:gd name="adj1" fmla="val 8813"/>
                  <a:gd name="adj2" fmla="val 0"/>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sp>
          <p:nvSpPr>
            <p:cNvPr id="77" name="Text Placeholder 3"/>
            <p:cNvSpPr txBox="1">
              <a:spLocks/>
            </p:cNvSpPr>
            <p:nvPr/>
          </p:nvSpPr>
          <p:spPr>
            <a:xfrm>
              <a:off x="2801541" y="3359702"/>
              <a:ext cx="1523999" cy="138456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2"/>
                  </a:solidFill>
                  <a:cs typeface="+mn-ea"/>
                  <a:sym typeface="+mn-lt"/>
                </a:rPr>
                <a:t>There are many variations of passages but the that majority have  suffered alteration in </a:t>
              </a:r>
              <a:br>
                <a:rPr lang="en-US" sz="1333" dirty="0">
                  <a:solidFill>
                    <a:schemeClr val="tx2"/>
                  </a:solidFill>
                  <a:cs typeface="+mn-ea"/>
                  <a:sym typeface="+mn-lt"/>
                </a:rPr>
              </a:br>
              <a:r>
                <a:rPr lang="en-US" sz="1333" dirty="0">
                  <a:solidFill>
                    <a:schemeClr val="tx2"/>
                  </a:solidFill>
                  <a:cs typeface="+mn-ea"/>
                  <a:sym typeface="+mn-lt"/>
                </a:rPr>
                <a:t>by injected. There are many variations of passages but the that majority have  suffered alteration in some</a:t>
              </a:r>
            </a:p>
          </p:txBody>
        </p:sp>
      </p:grpSp>
      <p:grpSp>
        <p:nvGrpSpPr>
          <p:cNvPr id="9" name="Group 146"/>
          <p:cNvGrpSpPr/>
          <p:nvPr/>
        </p:nvGrpSpPr>
        <p:grpSpPr>
          <a:xfrm>
            <a:off x="6199188" y="3704285"/>
            <a:ext cx="2390775" cy="2700578"/>
            <a:chOff x="4589832" y="2718831"/>
            <a:chExt cx="1793081" cy="2025434"/>
          </a:xfrm>
        </p:grpSpPr>
        <p:grpSp>
          <p:nvGrpSpPr>
            <p:cNvPr id="10" name="Group 45"/>
            <p:cNvGrpSpPr/>
            <p:nvPr/>
          </p:nvGrpSpPr>
          <p:grpSpPr>
            <a:xfrm>
              <a:off x="4589832" y="2718831"/>
              <a:ext cx="1793081" cy="1942289"/>
              <a:chOff x="793061" y="2154807"/>
              <a:chExt cx="1793081" cy="2210049"/>
            </a:xfrm>
          </p:grpSpPr>
          <p:sp>
            <p:nvSpPr>
              <p:cNvPr id="98" name="Round Same Side Corner Rectangle 97"/>
              <p:cNvSpPr/>
              <p:nvPr/>
            </p:nvSpPr>
            <p:spPr>
              <a:xfrm flipV="1">
                <a:off x="793061" y="2154807"/>
                <a:ext cx="1793081" cy="2210049"/>
              </a:xfrm>
              <a:prstGeom prst="round2SameRect">
                <a:avLst>
                  <a:gd name="adj1" fmla="val 8813"/>
                  <a:gd name="adj2" fmla="val 0"/>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99" name="Round Same Side Corner Rectangle 98"/>
              <p:cNvSpPr/>
              <p:nvPr/>
            </p:nvSpPr>
            <p:spPr>
              <a:xfrm flipV="1">
                <a:off x="793061" y="2154808"/>
                <a:ext cx="1793081" cy="2169539"/>
              </a:xfrm>
              <a:prstGeom prst="round2SameRect">
                <a:avLst>
                  <a:gd name="adj1" fmla="val 8813"/>
                  <a:gd name="adj2" fmla="val 0"/>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sp>
          <p:nvSpPr>
            <p:cNvPr id="97" name="Text Placeholder 3"/>
            <p:cNvSpPr txBox="1">
              <a:spLocks/>
            </p:cNvSpPr>
            <p:nvPr/>
          </p:nvSpPr>
          <p:spPr>
            <a:xfrm>
              <a:off x="4724373" y="3359702"/>
              <a:ext cx="1523999" cy="138456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2"/>
                  </a:solidFill>
                  <a:cs typeface="+mn-ea"/>
                  <a:sym typeface="+mn-lt"/>
                </a:rPr>
                <a:t>There are many variations of passages but the that majority have  suffered alteration in </a:t>
              </a:r>
              <a:br>
                <a:rPr lang="en-US" sz="1333" dirty="0">
                  <a:solidFill>
                    <a:schemeClr val="tx2"/>
                  </a:solidFill>
                  <a:cs typeface="+mn-ea"/>
                  <a:sym typeface="+mn-lt"/>
                </a:rPr>
              </a:br>
              <a:r>
                <a:rPr lang="en-US" sz="1333" dirty="0">
                  <a:solidFill>
                    <a:schemeClr val="tx2"/>
                  </a:solidFill>
                  <a:cs typeface="+mn-ea"/>
                  <a:sym typeface="+mn-lt"/>
                </a:rPr>
                <a:t>by injected. There are many variations of passages but the that majority have  suffered alteration in some</a:t>
              </a:r>
            </a:p>
          </p:txBody>
        </p:sp>
      </p:grpSp>
      <p:grpSp>
        <p:nvGrpSpPr>
          <p:cNvPr id="11" name="Group 147"/>
          <p:cNvGrpSpPr/>
          <p:nvPr/>
        </p:nvGrpSpPr>
        <p:grpSpPr>
          <a:xfrm>
            <a:off x="8775934" y="3704285"/>
            <a:ext cx="2390775" cy="2700578"/>
            <a:chOff x="6629400" y="2718831"/>
            <a:chExt cx="1793081" cy="2025434"/>
          </a:xfrm>
        </p:grpSpPr>
        <p:grpSp>
          <p:nvGrpSpPr>
            <p:cNvPr id="12" name="Group 45"/>
            <p:cNvGrpSpPr/>
            <p:nvPr/>
          </p:nvGrpSpPr>
          <p:grpSpPr>
            <a:xfrm>
              <a:off x="6629400" y="2718831"/>
              <a:ext cx="1793081" cy="1942289"/>
              <a:chOff x="793061" y="2154807"/>
              <a:chExt cx="1793081" cy="2210049"/>
            </a:xfrm>
          </p:grpSpPr>
          <p:sp>
            <p:nvSpPr>
              <p:cNvPr id="118" name="Round Same Side Corner Rectangle 117"/>
              <p:cNvSpPr/>
              <p:nvPr/>
            </p:nvSpPr>
            <p:spPr>
              <a:xfrm flipV="1">
                <a:off x="793061" y="2154807"/>
                <a:ext cx="1793081" cy="2210049"/>
              </a:xfrm>
              <a:prstGeom prst="round2SameRect">
                <a:avLst>
                  <a:gd name="adj1" fmla="val 8813"/>
                  <a:gd name="adj2" fmla="val 0"/>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119" name="Round Same Side Corner Rectangle 118"/>
              <p:cNvSpPr/>
              <p:nvPr/>
            </p:nvSpPr>
            <p:spPr>
              <a:xfrm flipV="1">
                <a:off x="793061" y="2154808"/>
                <a:ext cx="1793081" cy="2169539"/>
              </a:xfrm>
              <a:prstGeom prst="round2SameRect">
                <a:avLst>
                  <a:gd name="adj1" fmla="val 8813"/>
                  <a:gd name="adj2" fmla="val 0"/>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sp>
          <p:nvSpPr>
            <p:cNvPr id="117" name="Text Placeholder 3"/>
            <p:cNvSpPr txBox="1">
              <a:spLocks/>
            </p:cNvSpPr>
            <p:nvPr/>
          </p:nvSpPr>
          <p:spPr>
            <a:xfrm>
              <a:off x="6763941" y="3359702"/>
              <a:ext cx="1523999" cy="138456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2"/>
                  </a:solidFill>
                  <a:cs typeface="+mn-ea"/>
                  <a:sym typeface="+mn-lt"/>
                </a:rPr>
                <a:t>There are many variations of passages but the that majority have  suffered alteration in </a:t>
              </a:r>
              <a:br>
                <a:rPr lang="en-US" sz="1333" dirty="0">
                  <a:solidFill>
                    <a:schemeClr val="tx2"/>
                  </a:solidFill>
                  <a:cs typeface="+mn-ea"/>
                  <a:sym typeface="+mn-lt"/>
                </a:rPr>
              </a:br>
              <a:r>
                <a:rPr lang="en-US" sz="1333" dirty="0">
                  <a:solidFill>
                    <a:schemeClr val="tx2"/>
                  </a:solidFill>
                  <a:cs typeface="+mn-ea"/>
                  <a:sym typeface="+mn-lt"/>
                </a:rPr>
                <a:t>by injected. There are many variations of passages but the that majority have  suffered alteration in some</a:t>
              </a:r>
            </a:p>
          </p:txBody>
        </p:sp>
      </p:grpSp>
      <p:grpSp>
        <p:nvGrpSpPr>
          <p:cNvPr id="13" name="Group 141"/>
          <p:cNvGrpSpPr/>
          <p:nvPr/>
        </p:nvGrpSpPr>
        <p:grpSpPr>
          <a:xfrm>
            <a:off x="3635410" y="2831581"/>
            <a:ext cx="2390775" cy="1602872"/>
            <a:chOff x="2666999" y="2064303"/>
            <a:chExt cx="1793081" cy="1202154"/>
          </a:xfrm>
        </p:grpSpPr>
        <p:grpSp>
          <p:nvGrpSpPr>
            <p:cNvPr id="14" name="Group 49"/>
            <p:cNvGrpSpPr/>
            <p:nvPr/>
          </p:nvGrpSpPr>
          <p:grpSpPr>
            <a:xfrm rot="16200000" flipH="1" flipV="1">
              <a:off x="2962463" y="1768839"/>
              <a:ext cx="1202154" cy="1793081"/>
              <a:chOff x="7162800" y="1192655"/>
              <a:chExt cx="1318260" cy="1628775"/>
            </a:xfrm>
          </p:grpSpPr>
          <p:sp>
            <p:nvSpPr>
              <p:cNvPr id="81" name="Rectangle 24"/>
              <p:cNvSpPr/>
              <p:nvPr/>
            </p:nvSpPr>
            <p:spPr>
              <a:xfrm>
                <a:off x="7162800" y="1192655"/>
                <a:ext cx="1219200" cy="1628775"/>
              </a:xfrm>
              <a:prstGeom prst="homePlat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82" name="Rectangle 8"/>
              <p:cNvSpPr/>
              <p:nvPr/>
            </p:nvSpPr>
            <p:spPr>
              <a:xfrm>
                <a:off x="7261860" y="1192655"/>
                <a:ext cx="1219200" cy="1628775"/>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sp>
          <p:nvSpPr>
            <p:cNvPr id="135" name="TextBox 134"/>
            <p:cNvSpPr txBox="1"/>
            <p:nvPr/>
          </p:nvSpPr>
          <p:spPr>
            <a:xfrm>
              <a:off x="3098269" y="2747020"/>
              <a:ext cx="930544" cy="184666"/>
            </a:xfrm>
            <a:prstGeom prst="rect">
              <a:avLst/>
            </a:prstGeom>
            <a:noFill/>
          </p:spPr>
          <p:txBody>
            <a:bodyPr wrap="none" lIns="0" tIns="0" rIns="0" bIns="0" rtlCol="0" anchor="t">
              <a:spAutoFit/>
            </a:bodyPr>
            <a:lstStyle/>
            <a:p>
              <a:pPr algn="ct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136" name="Freeform 15"/>
            <p:cNvSpPr>
              <a:spLocks noEditPoints="1"/>
            </p:cNvSpPr>
            <p:nvPr/>
          </p:nvSpPr>
          <p:spPr bwMode="auto">
            <a:xfrm>
              <a:off x="3318281" y="2263385"/>
              <a:ext cx="490518" cy="367889"/>
            </a:xfrm>
            <a:custGeom>
              <a:avLst/>
              <a:gdLst/>
              <a:ahLst/>
              <a:cxnLst>
                <a:cxn ang="0">
                  <a:pos x="168" y="126"/>
                </a:cxn>
                <a:cxn ang="0">
                  <a:pos x="0" y="126"/>
                </a:cxn>
                <a:cxn ang="0">
                  <a:pos x="0" y="0"/>
                </a:cxn>
                <a:cxn ang="0">
                  <a:pos x="10" y="0"/>
                </a:cxn>
                <a:cxn ang="0">
                  <a:pos x="10" y="115"/>
                </a:cxn>
                <a:cxn ang="0">
                  <a:pos x="168" y="115"/>
                </a:cxn>
                <a:cxn ang="0">
                  <a:pos x="168" y="126"/>
                </a:cxn>
                <a:cxn ang="0">
                  <a:pos x="54" y="104"/>
                </a:cxn>
                <a:cxn ang="0">
                  <a:pos x="32" y="104"/>
                </a:cxn>
                <a:cxn ang="0">
                  <a:pos x="32" y="63"/>
                </a:cxn>
                <a:cxn ang="0">
                  <a:pos x="54" y="63"/>
                </a:cxn>
                <a:cxn ang="0">
                  <a:pos x="54" y="104"/>
                </a:cxn>
                <a:cxn ang="0">
                  <a:pos x="84" y="104"/>
                </a:cxn>
                <a:cxn ang="0">
                  <a:pos x="64" y="104"/>
                </a:cxn>
                <a:cxn ang="0">
                  <a:pos x="64" y="19"/>
                </a:cxn>
                <a:cxn ang="0">
                  <a:pos x="84" y="19"/>
                </a:cxn>
                <a:cxn ang="0">
                  <a:pos x="84" y="104"/>
                </a:cxn>
                <a:cxn ang="0">
                  <a:pos x="116" y="104"/>
                </a:cxn>
                <a:cxn ang="0">
                  <a:pos x="95" y="104"/>
                </a:cxn>
                <a:cxn ang="0">
                  <a:pos x="95" y="41"/>
                </a:cxn>
                <a:cxn ang="0">
                  <a:pos x="116" y="41"/>
                </a:cxn>
                <a:cxn ang="0">
                  <a:pos x="116" y="104"/>
                </a:cxn>
                <a:cxn ang="0">
                  <a:pos x="147" y="104"/>
                </a:cxn>
                <a:cxn ang="0">
                  <a:pos x="127" y="104"/>
                </a:cxn>
                <a:cxn ang="0">
                  <a:pos x="127" y="9"/>
                </a:cxn>
                <a:cxn ang="0">
                  <a:pos x="147" y="9"/>
                </a:cxn>
                <a:cxn ang="0">
                  <a:pos x="147" y="104"/>
                </a:cxn>
              </a:cxnLst>
              <a:rect l="0" t="0" r="r" b="b"/>
              <a:pathLst>
                <a:path w="168" h="126">
                  <a:moveTo>
                    <a:pt x="168" y="126"/>
                  </a:moveTo>
                  <a:lnTo>
                    <a:pt x="0" y="126"/>
                  </a:lnTo>
                  <a:lnTo>
                    <a:pt x="0" y="0"/>
                  </a:lnTo>
                  <a:lnTo>
                    <a:pt x="10" y="0"/>
                  </a:lnTo>
                  <a:lnTo>
                    <a:pt x="10" y="115"/>
                  </a:lnTo>
                  <a:lnTo>
                    <a:pt x="168" y="115"/>
                  </a:lnTo>
                  <a:lnTo>
                    <a:pt x="168" y="126"/>
                  </a:lnTo>
                  <a:close/>
                  <a:moveTo>
                    <a:pt x="54" y="104"/>
                  </a:moveTo>
                  <a:lnTo>
                    <a:pt x="32" y="104"/>
                  </a:lnTo>
                  <a:lnTo>
                    <a:pt x="32" y="63"/>
                  </a:lnTo>
                  <a:lnTo>
                    <a:pt x="54" y="63"/>
                  </a:lnTo>
                  <a:lnTo>
                    <a:pt x="54" y="104"/>
                  </a:lnTo>
                  <a:close/>
                  <a:moveTo>
                    <a:pt x="84" y="104"/>
                  </a:moveTo>
                  <a:lnTo>
                    <a:pt x="64" y="104"/>
                  </a:lnTo>
                  <a:lnTo>
                    <a:pt x="64" y="19"/>
                  </a:lnTo>
                  <a:lnTo>
                    <a:pt x="84" y="19"/>
                  </a:lnTo>
                  <a:lnTo>
                    <a:pt x="84" y="104"/>
                  </a:lnTo>
                  <a:close/>
                  <a:moveTo>
                    <a:pt x="116" y="104"/>
                  </a:moveTo>
                  <a:lnTo>
                    <a:pt x="95" y="104"/>
                  </a:lnTo>
                  <a:lnTo>
                    <a:pt x="95" y="41"/>
                  </a:lnTo>
                  <a:lnTo>
                    <a:pt x="116" y="41"/>
                  </a:lnTo>
                  <a:lnTo>
                    <a:pt x="116" y="104"/>
                  </a:lnTo>
                  <a:close/>
                  <a:moveTo>
                    <a:pt x="147" y="104"/>
                  </a:moveTo>
                  <a:lnTo>
                    <a:pt x="127" y="104"/>
                  </a:lnTo>
                  <a:lnTo>
                    <a:pt x="127" y="9"/>
                  </a:lnTo>
                  <a:lnTo>
                    <a:pt x="147" y="9"/>
                  </a:lnTo>
                  <a:lnTo>
                    <a:pt x="147" y="104"/>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5" name="Group 142"/>
          <p:cNvGrpSpPr/>
          <p:nvPr/>
        </p:nvGrpSpPr>
        <p:grpSpPr>
          <a:xfrm>
            <a:off x="6199186" y="2831581"/>
            <a:ext cx="2390775" cy="1602872"/>
            <a:chOff x="4589831" y="2064303"/>
            <a:chExt cx="1793081" cy="1202154"/>
          </a:xfrm>
        </p:grpSpPr>
        <p:grpSp>
          <p:nvGrpSpPr>
            <p:cNvPr id="16" name="Group 49"/>
            <p:cNvGrpSpPr/>
            <p:nvPr/>
          </p:nvGrpSpPr>
          <p:grpSpPr>
            <a:xfrm rot="16200000" flipH="1" flipV="1">
              <a:off x="4885295" y="1768839"/>
              <a:ext cx="1202154" cy="1793081"/>
              <a:chOff x="7162800" y="1192655"/>
              <a:chExt cx="1318260" cy="1628775"/>
            </a:xfrm>
          </p:grpSpPr>
          <p:sp>
            <p:nvSpPr>
              <p:cNvPr id="101" name="Rectangle 24"/>
              <p:cNvSpPr/>
              <p:nvPr/>
            </p:nvSpPr>
            <p:spPr>
              <a:xfrm>
                <a:off x="7162800" y="1192655"/>
                <a:ext cx="1219200" cy="1628775"/>
              </a:xfrm>
              <a:prstGeom prst="homePlat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102" name="Rectangle 8"/>
              <p:cNvSpPr/>
              <p:nvPr/>
            </p:nvSpPr>
            <p:spPr>
              <a:xfrm>
                <a:off x="7261860" y="1192655"/>
                <a:ext cx="1219200" cy="1628775"/>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sp>
          <p:nvSpPr>
            <p:cNvPr id="137" name="TextBox 136"/>
            <p:cNvSpPr txBox="1"/>
            <p:nvPr/>
          </p:nvSpPr>
          <p:spPr>
            <a:xfrm>
              <a:off x="5021101" y="2717836"/>
              <a:ext cx="930543" cy="184666"/>
            </a:xfrm>
            <a:prstGeom prst="rect">
              <a:avLst/>
            </a:prstGeom>
            <a:noFill/>
          </p:spPr>
          <p:txBody>
            <a:bodyPr wrap="none" lIns="0" tIns="0" rIns="0" bIns="0" rtlCol="0" anchor="t">
              <a:spAutoFit/>
            </a:bodyPr>
            <a:lstStyle/>
            <a:p>
              <a:pPr algn="ct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138" name="Freeform 66"/>
            <p:cNvSpPr>
              <a:spLocks noEditPoints="1"/>
            </p:cNvSpPr>
            <p:nvPr/>
          </p:nvSpPr>
          <p:spPr bwMode="auto">
            <a:xfrm>
              <a:off x="5290251" y="2274791"/>
              <a:ext cx="392242" cy="304240"/>
            </a:xfrm>
            <a:custGeom>
              <a:avLst/>
              <a:gdLst/>
              <a:ahLst/>
              <a:cxnLst>
                <a:cxn ang="0">
                  <a:pos x="29" y="41"/>
                </a:cxn>
                <a:cxn ang="0">
                  <a:pos x="22" y="40"/>
                </a:cxn>
                <a:cxn ang="0">
                  <a:pos x="11" y="45"/>
                </a:cxn>
                <a:cxn ang="0">
                  <a:pos x="7" y="46"/>
                </a:cxn>
                <a:cxn ang="0">
                  <a:pos x="7" y="46"/>
                </a:cxn>
                <a:cxn ang="0">
                  <a:pos x="6" y="45"/>
                </a:cxn>
                <a:cxn ang="0">
                  <a:pos x="6" y="43"/>
                </a:cxn>
                <a:cxn ang="0">
                  <a:pos x="11" y="36"/>
                </a:cxn>
                <a:cxn ang="0">
                  <a:pos x="0" y="20"/>
                </a:cxn>
                <a:cxn ang="0">
                  <a:pos x="29" y="0"/>
                </a:cxn>
                <a:cxn ang="0">
                  <a:pos x="57" y="20"/>
                </a:cxn>
                <a:cxn ang="0">
                  <a:pos x="29" y="41"/>
                </a:cxn>
                <a:cxn ang="0">
                  <a:pos x="62" y="47"/>
                </a:cxn>
                <a:cxn ang="0">
                  <a:pos x="66" y="53"/>
                </a:cxn>
                <a:cxn ang="0">
                  <a:pos x="67" y="55"/>
                </a:cxn>
                <a:cxn ang="0">
                  <a:pos x="66" y="56"/>
                </a:cxn>
                <a:cxn ang="0">
                  <a:pos x="62" y="55"/>
                </a:cxn>
                <a:cxn ang="0">
                  <a:pos x="51" y="50"/>
                </a:cxn>
                <a:cxn ang="0">
                  <a:pos x="44" y="51"/>
                </a:cxn>
                <a:cxn ang="0">
                  <a:pos x="25" y="46"/>
                </a:cxn>
                <a:cxn ang="0">
                  <a:pos x="29" y="46"/>
                </a:cxn>
                <a:cxn ang="0">
                  <a:pos x="52" y="39"/>
                </a:cxn>
                <a:cxn ang="0">
                  <a:pos x="62" y="20"/>
                </a:cxn>
                <a:cxn ang="0">
                  <a:pos x="61" y="14"/>
                </a:cxn>
                <a:cxn ang="0">
                  <a:pos x="72" y="30"/>
                </a:cxn>
                <a:cxn ang="0">
                  <a:pos x="62" y="47"/>
                </a:cxn>
              </a:cxnLst>
              <a:rect l="0" t="0" r="r" b="b"/>
              <a:pathLst>
                <a:path w="72" h="56">
                  <a:moveTo>
                    <a:pt x="29" y="41"/>
                  </a:moveTo>
                  <a:cubicBezTo>
                    <a:pt x="26" y="41"/>
                    <a:pt x="24" y="40"/>
                    <a:pt x="22" y="40"/>
                  </a:cubicBezTo>
                  <a:cubicBezTo>
                    <a:pt x="18" y="42"/>
                    <a:pt x="15" y="44"/>
                    <a:pt x="11" y="45"/>
                  </a:cubicBezTo>
                  <a:cubicBezTo>
                    <a:pt x="9" y="45"/>
                    <a:pt x="8" y="46"/>
                    <a:pt x="7" y="46"/>
                  </a:cubicBezTo>
                  <a:cubicBezTo>
                    <a:pt x="7" y="46"/>
                    <a:pt x="7" y="46"/>
                    <a:pt x="7" y="46"/>
                  </a:cubicBezTo>
                  <a:cubicBezTo>
                    <a:pt x="6" y="46"/>
                    <a:pt x="6" y="45"/>
                    <a:pt x="6" y="45"/>
                  </a:cubicBezTo>
                  <a:cubicBezTo>
                    <a:pt x="5" y="44"/>
                    <a:pt x="6" y="43"/>
                    <a:pt x="6" y="43"/>
                  </a:cubicBezTo>
                  <a:cubicBezTo>
                    <a:pt x="8" y="41"/>
                    <a:pt x="10" y="40"/>
                    <a:pt x="11" y="36"/>
                  </a:cubicBezTo>
                  <a:cubicBezTo>
                    <a:pt x="5" y="32"/>
                    <a:pt x="0" y="27"/>
                    <a:pt x="0" y="20"/>
                  </a:cubicBezTo>
                  <a:cubicBezTo>
                    <a:pt x="0" y="9"/>
                    <a:pt x="13" y="0"/>
                    <a:pt x="29" y="0"/>
                  </a:cubicBezTo>
                  <a:cubicBezTo>
                    <a:pt x="44" y="0"/>
                    <a:pt x="57" y="9"/>
                    <a:pt x="57" y="20"/>
                  </a:cubicBezTo>
                  <a:cubicBezTo>
                    <a:pt x="57" y="32"/>
                    <a:pt x="44" y="41"/>
                    <a:pt x="29" y="41"/>
                  </a:cubicBezTo>
                  <a:close/>
                  <a:moveTo>
                    <a:pt x="62" y="47"/>
                  </a:moveTo>
                  <a:cubicBezTo>
                    <a:pt x="63" y="50"/>
                    <a:pt x="65" y="51"/>
                    <a:pt x="66" y="53"/>
                  </a:cubicBezTo>
                  <a:cubicBezTo>
                    <a:pt x="67" y="54"/>
                    <a:pt x="67" y="54"/>
                    <a:pt x="67" y="55"/>
                  </a:cubicBezTo>
                  <a:cubicBezTo>
                    <a:pt x="67" y="56"/>
                    <a:pt x="67" y="56"/>
                    <a:pt x="66" y="56"/>
                  </a:cubicBezTo>
                  <a:cubicBezTo>
                    <a:pt x="65" y="56"/>
                    <a:pt x="63" y="56"/>
                    <a:pt x="62" y="55"/>
                  </a:cubicBezTo>
                  <a:cubicBezTo>
                    <a:pt x="58" y="54"/>
                    <a:pt x="55" y="53"/>
                    <a:pt x="51" y="50"/>
                  </a:cubicBezTo>
                  <a:cubicBezTo>
                    <a:pt x="49" y="51"/>
                    <a:pt x="47" y="51"/>
                    <a:pt x="44" y="51"/>
                  </a:cubicBezTo>
                  <a:cubicBezTo>
                    <a:pt x="37" y="51"/>
                    <a:pt x="30" y="49"/>
                    <a:pt x="25" y="46"/>
                  </a:cubicBezTo>
                  <a:cubicBezTo>
                    <a:pt x="26" y="46"/>
                    <a:pt x="28" y="46"/>
                    <a:pt x="29" y="46"/>
                  </a:cubicBezTo>
                  <a:cubicBezTo>
                    <a:pt x="37" y="46"/>
                    <a:pt x="46" y="43"/>
                    <a:pt x="52" y="39"/>
                  </a:cubicBezTo>
                  <a:cubicBezTo>
                    <a:pt x="58" y="34"/>
                    <a:pt x="62" y="27"/>
                    <a:pt x="62" y="20"/>
                  </a:cubicBezTo>
                  <a:cubicBezTo>
                    <a:pt x="62" y="18"/>
                    <a:pt x="62" y="16"/>
                    <a:pt x="61" y="14"/>
                  </a:cubicBezTo>
                  <a:cubicBezTo>
                    <a:pt x="68" y="18"/>
                    <a:pt x="72" y="24"/>
                    <a:pt x="72" y="30"/>
                  </a:cubicBezTo>
                  <a:cubicBezTo>
                    <a:pt x="72" y="37"/>
                    <a:pt x="68" y="43"/>
                    <a:pt x="62" y="47"/>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7" name="Group 143"/>
          <p:cNvGrpSpPr/>
          <p:nvPr/>
        </p:nvGrpSpPr>
        <p:grpSpPr>
          <a:xfrm>
            <a:off x="8775933" y="2831581"/>
            <a:ext cx="2390775" cy="1602872"/>
            <a:chOff x="6629399" y="2064303"/>
            <a:chExt cx="1793081" cy="1202154"/>
          </a:xfrm>
        </p:grpSpPr>
        <p:grpSp>
          <p:nvGrpSpPr>
            <p:cNvPr id="18" name="Group 49"/>
            <p:cNvGrpSpPr/>
            <p:nvPr/>
          </p:nvGrpSpPr>
          <p:grpSpPr>
            <a:xfrm rot="16200000" flipH="1" flipV="1">
              <a:off x="6924863" y="1768839"/>
              <a:ext cx="1202154" cy="1793081"/>
              <a:chOff x="7162800" y="1192655"/>
              <a:chExt cx="1318260" cy="1628775"/>
            </a:xfrm>
          </p:grpSpPr>
          <p:sp>
            <p:nvSpPr>
              <p:cNvPr id="121" name="Rectangle 24"/>
              <p:cNvSpPr/>
              <p:nvPr/>
            </p:nvSpPr>
            <p:spPr>
              <a:xfrm>
                <a:off x="7162800" y="1192655"/>
                <a:ext cx="1219200" cy="1628775"/>
              </a:xfrm>
              <a:prstGeom prst="homePlat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sp>
            <p:nvSpPr>
              <p:cNvPr id="122" name="Rectangle 8"/>
              <p:cNvSpPr/>
              <p:nvPr/>
            </p:nvSpPr>
            <p:spPr>
              <a:xfrm>
                <a:off x="7261860" y="1192655"/>
                <a:ext cx="1219200" cy="1628775"/>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dirty="0">
                  <a:cs typeface="+mn-ea"/>
                  <a:sym typeface="+mn-lt"/>
                </a:endParaRPr>
              </a:p>
            </p:txBody>
          </p:sp>
        </p:grpSp>
        <p:sp>
          <p:nvSpPr>
            <p:cNvPr id="139" name="TextBox 138"/>
            <p:cNvSpPr txBox="1"/>
            <p:nvPr/>
          </p:nvSpPr>
          <p:spPr>
            <a:xfrm>
              <a:off x="7060669" y="2735163"/>
              <a:ext cx="930543" cy="184666"/>
            </a:xfrm>
            <a:prstGeom prst="rect">
              <a:avLst/>
            </a:prstGeom>
            <a:noFill/>
          </p:spPr>
          <p:txBody>
            <a:bodyPr wrap="none" lIns="0" tIns="0" rIns="0" bIns="0" rtlCol="0" anchor="t">
              <a:spAutoFit/>
            </a:bodyPr>
            <a:lstStyle/>
            <a:p>
              <a:pPr algn="ct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140" name="Freeform 105"/>
            <p:cNvSpPr>
              <a:spLocks noEditPoints="1"/>
            </p:cNvSpPr>
            <p:nvPr/>
          </p:nvSpPr>
          <p:spPr bwMode="auto">
            <a:xfrm>
              <a:off x="7339134" y="2236158"/>
              <a:ext cx="373613" cy="376054"/>
            </a:xfrm>
            <a:custGeom>
              <a:avLst/>
              <a:gdLst/>
              <a:ahLst/>
              <a:cxnLst>
                <a:cxn ang="0">
                  <a:pos x="0" y="46"/>
                </a:cxn>
                <a:cxn ang="0">
                  <a:pos x="9" y="31"/>
                </a:cxn>
                <a:cxn ang="0">
                  <a:pos x="4" y="32"/>
                </a:cxn>
                <a:cxn ang="0">
                  <a:pos x="7" y="25"/>
                </a:cxn>
                <a:cxn ang="0">
                  <a:pos x="6" y="42"/>
                </a:cxn>
                <a:cxn ang="0">
                  <a:pos x="11" y="39"/>
                </a:cxn>
                <a:cxn ang="0">
                  <a:pos x="15" y="46"/>
                </a:cxn>
                <a:cxn ang="0">
                  <a:pos x="0" y="69"/>
                </a:cxn>
                <a:cxn ang="0">
                  <a:pos x="7" y="67"/>
                </a:cxn>
                <a:cxn ang="0">
                  <a:pos x="5" y="62"/>
                </a:cxn>
                <a:cxn ang="0">
                  <a:pos x="9" y="55"/>
                </a:cxn>
                <a:cxn ang="0">
                  <a:pos x="5" y="55"/>
                </a:cxn>
                <a:cxn ang="0">
                  <a:pos x="1" y="57"/>
                </a:cxn>
                <a:cxn ang="0">
                  <a:pos x="14" y="51"/>
                </a:cxn>
                <a:cxn ang="0">
                  <a:pos x="10" y="59"/>
                </a:cxn>
                <a:cxn ang="0">
                  <a:pos x="7" y="71"/>
                </a:cxn>
                <a:cxn ang="0">
                  <a:pos x="1" y="20"/>
                </a:cxn>
                <a:cxn ang="0">
                  <a:pos x="6" y="16"/>
                </a:cxn>
                <a:cxn ang="0">
                  <a:pos x="6" y="6"/>
                </a:cxn>
                <a:cxn ang="0">
                  <a:pos x="4" y="8"/>
                </a:cxn>
                <a:cxn ang="0">
                  <a:pos x="6" y="0"/>
                </a:cxn>
                <a:cxn ang="0">
                  <a:pos x="11" y="16"/>
                </a:cxn>
                <a:cxn ang="0">
                  <a:pos x="15" y="20"/>
                </a:cxn>
                <a:cxn ang="0">
                  <a:pos x="70" y="20"/>
                </a:cxn>
                <a:cxn ang="0">
                  <a:pos x="20" y="19"/>
                </a:cxn>
                <a:cxn ang="0">
                  <a:pos x="21" y="10"/>
                </a:cxn>
                <a:cxn ang="0">
                  <a:pos x="71" y="11"/>
                </a:cxn>
                <a:cxn ang="0">
                  <a:pos x="71" y="39"/>
                </a:cxn>
                <a:cxn ang="0">
                  <a:pos x="21" y="40"/>
                </a:cxn>
                <a:cxn ang="0">
                  <a:pos x="20" y="31"/>
                </a:cxn>
                <a:cxn ang="0">
                  <a:pos x="70" y="30"/>
                </a:cxn>
                <a:cxn ang="0">
                  <a:pos x="71" y="39"/>
                </a:cxn>
                <a:cxn ang="0">
                  <a:pos x="70" y="61"/>
                </a:cxn>
                <a:cxn ang="0">
                  <a:pos x="20" y="60"/>
                </a:cxn>
                <a:cxn ang="0">
                  <a:pos x="21" y="51"/>
                </a:cxn>
                <a:cxn ang="0">
                  <a:pos x="71" y="52"/>
                </a:cxn>
              </a:cxnLst>
              <a:rect l="0" t="0" r="r" b="b"/>
              <a:pathLst>
                <a:path w="71" h="71">
                  <a:moveTo>
                    <a:pt x="15" y="46"/>
                  </a:moveTo>
                  <a:cubicBezTo>
                    <a:pt x="0" y="46"/>
                    <a:pt x="0" y="46"/>
                    <a:pt x="0" y="46"/>
                  </a:cubicBezTo>
                  <a:cubicBezTo>
                    <a:pt x="0" y="45"/>
                    <a:pt x="0" y="44"/>
                    <a:pt x="0" y="43"/>
                  </a:cubicBezTo>
                  <a:cubicBezTo>
                    <a:pt x="0" y="36"/>
                    <a:pt x="9" y="35"/>
                    <a:pt x="9" y="31"/>
                  </a:cubicBezTo>
                  <a:cubicBezTo>
                    <a:pt x="9" y="30"/>
                    <a:pt x="8" y="29"/>
                    <a:pt x="7" y="29"/>
                  </a:cubicBezTo>
                  <a:cubicBezTo>
                    <a:pt x="6" y="29"/>
                    <a:pt x="4" y="31"/>
                    <a:pt x="4" y="32"/>
                  </a:cubicBezTo>
                  <a:cubicBezTo>
                    <a:pt x="0" y="29"/>
                    <a:pt x="0" y="29"/>
                    <a:pt x="0" y="29"/>
                  </a:cubicBezTo>
                  <a:cubicBezTo>
                    <a:pt x="2" y="27"/>
                    <a:pt x="4" y="25"/>
                    <a:pt x="7" y="25"/>
                  </a:cubicBezTo>
                  <a:cubicBezTo>
                    <a:pt x="11" y="25"/>
                    <a:pt x="14" y="27"/>
                    <a:pt x="14" y="31"/>
                  </a:cubicBezTo>
                  <a:cubicBezTo>
                    <a:pt x="14" y="37"/>
                    <a:pt x="6" y="38"/>
                    <a:pt x="6" y="42"/>
                  </a:cubicBezTo>
                  <a:cubicBezTo>
                    <a:pt x="11" y="42"/>
                    <a:pt x="11" y="42"/>
                    <a:pt x="11" y="42"/>
                  </a:cubicBezTo>
                  <a:cubicBezTo>
                    <a:pt x="11" y="39"/>
                    <a:pt x="11" y="39"/>
                    <a:pt x="11" y="39"/>
                  </a:cubicBezTo>
                  <a:cubicBezTo>
                    <a:pt x="15" y="39"/>
                    <a:pt x="15" y="39"/>
                    <a:pt x="15" y="39"/>
                  </a:cubicBezTo>
                  <a:lnTo>
                    <a:pt x="15" y="46"/>
                  </a:lnTo>
                  <a:close/>
                  <a:moveTo>
                    <a:pt x="7" y="71"/>
                  </a:moveTo>
                  <a:cubicBezTo>
                    <a:pt x="5" y="71"/>
                    <a:pt x="2" y="70"/>
                    <a:pt x="0" y="69"/>
                  </a:cubicBezTo>
                  <a:cubicBezTo>
                    <a:pt x="3" y="65"/>
                    <a:pt x="3" y="65"/>
                    <a:pt x="3" y="65"/>
                  </a:cubicBezTo>
                  <a:cubicBezTo>
                    <a:pt x="4" y="66"/>
                    <a:pt x="5" y="67"/>
                    <a:pt x="7" y="67"/>
                  </a:cubicBezTo>
                  <a:cubicBezTo>
                    <a:pt x="8" y="67"/>
                    <a:pt x="10" y="66"/>
                    <a:pt x="10" y="65"/>
                  </a:cubicBezTo>
                  <a:cubicBezTo>
                    <a:pt x="10" y="62"/>
                    <a:pt x="7" y="62"/>
                    <a:pt x="5" y="62"/>
                  </a:cubicBezTo>
                  <a:cubicBezTo>
                    <a:pt x="4" y="60"/>
                    <a:pt x="4" y="60"/>
                    <a:pt x="4" y="60"/>
                  </a:cubicBezTo>
                  <a:cubicBezTo>
                    <a:pt x="6" y="58"/>
                    <a:pt x="7" y="56"/>
                    <a:pt x="9" y="55"/>
                  </a:cubicBezTo>
                  <a:cubicBezTo>
                    <a:pt x="9" y="55"/>
                    <a:pt x="9" y="55"/>
                    <a:pt x="9" y="55"/>
                  </a:cubicBezTo>
                  <a:cubicBezTo>
                    <a:pt x="8" y="55"/>
                    <a:pt x="6" y="55"/>
                    <a:pt x="5" y="55"/>
                  </a:cubicBezTo>
                  <a:cubicBezTo>
                    <a:pt x="5" y="57"/>
                    <a:pt x="5" y="57"/>
                    <a:pt x="5" y="57"/>
                  </a:cubicBezTo>
                  <a:cubicBezTo>
                    <a:pt x="1" y="57"/>
                    <a:pt x="1" y="57"/>
                    <a:pt x="1" y="57"/>
                  </a:cubicBezTo>
                  <a:cubicBezTo>
                    <a:pt x="1" y="51"/>
                    <a:pt x="1" y="51"/>
                    <a:pt x="1" y="51"/>
                  </a:cubicBezTo>
                  <a:cubicBezTo>
                    <a:pt x="14" y="51"/>
                    <a:pt x="14" y="51"/>
                    <a:pt x="14" y="51"/>
                  </a:cubicBezTo>
                  <a:cubicBezTo>
                    <a:pt x="14" y="54"/>
                    <a:pt x="14" y="54"/>
                    <a:pt x="14" y="54"/>
                  </a:cubicBezTo>
                  <a:cubicBezTo>
                    <a:pt x="10" y="59"/>
                    <a:pt x="10" y="59"/>
                    <a:pt x="10" y="59"/>
                  </a:cubicBezTo>
                  <a:cubicBezTo>
                    <a:pt x="13" y="60"/>
                    <a:pt x="15" y="62"/>
                    <a:pt x="15" y="64"/>
                  </a:cubicBezTo>
                  <a:cubicBezTo>
                    <a:pt x="15" y="69"/>
                    <a:pt x="11" y="71"/>
                    <a:pt x="7" y="71"/>
                  </a:cubicBezTo>
                  <a:close/>
                  <a:moveTo>
                    <a:pt x="15" y="20"/>
                  </a:moveTo>
                  <a:cubicBezTo>
                    <a:pt x="1" y="20"/>
                    <a:pt x="1" y="20"/>
                    <a:pt x="1" y="20"/>
                  </a:cubicBezTo>
                  <a:cubicBezTo>
                    <a:pt x="1" y="16"/>
                    <a:pt x="1" y="16"/>
                    <a:pt x="1" y="16"/>
                  </a:cubicBezTo>
                  <a:cubicBezTo>
                    <a:pt x="6" y="16"/>
                    <a:pt x="6" y="16"/>
                    <a:pt x="6" y="16"/>
                  </a:cubicBezTo>
                  <a:cubicBezTo>
                    <a:pt x="6" y="13"/>
                    <a:pt x="6" y="9"/>
                    <a:pt x="6" y="6"/>
                  </a:cubicBezTo>
                  <a:cubicBezTo>
                    <a:pt x="6" y="6"/>
                    <a:pt x="6" y="6"/>
                    <a:pt x="6" y="6"/>
                  </a:cubicBezTo>
                  <a:cubicBezTo>
                    <a:pt x="6" y="6"/>
                    <a:pt x="6" y="6"/>
                    <a:pt x="6" y="6"/>
                  </a:cubicBezTo>
                  <a:cubicBezTo>
                    <a:pt x="5" y="7"/>
                    <a:pt x="4" y="7"/>
                    <a:pt x="4" y="8"/>
                  </a:cubicBezTo>
                  <a:cubicBezTo>
                    <a:pt x="1" y="5"/>
                    <a:pt x="1" y="5"/>
                    <a:pt x="1" y="5"/>
                  </a:cubicBezTo>
                  <a:cubicBezTo>
                    <a:pt x="6" y="0"/>
                    <a:pt x="6" y="0"/>
                    <a:pt x="6" y="0"/>
                  </a:cubicBezTo>
                  <a:cubicBezTo>
                    <a:pt x="11" y="0"/>
                    <a:pt x="11" y="0"/>
                    <a:pt x="11" y="0"/>
                  </a:cubicBezTo>
                  <a:cubicBezTo>
                    <a:pt x="11" y="16"/>
                    <a:pt x="11" y="16"/>
                    <a:pt x="11" y="16"/>
                  </a:cubicBezTo>
                  <a:cubicBezTo>
                    <a:pt x="15" y="16"/>
                    <a:pt x="15" y="16"/>
                    <a:pt x="15" y="16"/>
                  </a:cubicBezTo>
                  <a:lnTo>
                    <a:pt x="15" y="20"/>
                  </a:lnTo>
                  <a:close/>
                  <a:moveTo>
                    <a:pt x="71" y="19"/>
                  </a:moveTo>
                  <a:cubicBezTo>
                    <a:pt x="71" y="19"/>
                    <a:pt x="71" y="20"/>
                    <a:pt x="70" y="20"/>
                  </a:cubicBezTo>
                  <a:cubicBezTo>
                    <a:pt x="21" y="20"/>
                    <a:pt x="21" y="20"/>
                    <a:pt x="21" y="20"/>
                  </a:cubicBezTo>
                  <a:cubicBezTo>
                    <a:pt x="21" y="20"/>
                    <a:pt x="20" y="19"/>
                    <a:pt x="20" y="19"/>
                  </a:cubicBezTo>
                  <a:cubicBezTo>
                    <a:pt x="20" y="11"/>
                    <a:pt x="20" y="11"/>
                    <a:pt x="20" y="11"/>
                  </a:cubicBezTo>
                  <a:cubicBezTo>
                    <a:pt x="20" y="10"/>
                    <a:pt x="21" y="10"/>
                    <a:pt x="21" y="10"/>
                  </a:cubicBezTo>
                  <a:cubicBezTo>
                    <a:pt x="70" y="10"/>
                    <a:pt x="70" y="10"/>
                    <a:pt x="70" y="10"/>
                  </a:cubicBezTo>
                  <a:cubicBezTo>
                    <a:pt x="71" y="10"/>
                    <a:pt x="71" y="10"/>
                    <a:pt x="71" y="11"/>
                  </a:cubicBezTo>
                  <a:lnTo>
                    <a:pt x="71" y="19"/>
                  </a:lnTo>
                  <a:close/>
                  <a:moveTo>
                    <a:pt x="71" y="39"/>
                  </a:moveTo>
                  <a:cubicBezTo>
                    <a:pt x="71" y="40"/>
                    <a:pt x="71" y="40"/>
                    <a:pt x="70" y="40"/>
                  </a:cubicBezTo>
                  <a:cubicBezTo>
                    <a:pt x="21" y="40"/>
                    <a:pt x="21" y="40"/>
                    <a:pt x="21" y="40"/>
                  </a:cubicBezTo>
                  <a:cubicBezTo>
                    <a:pt x="21" y="40"/>
                    <a:pt x="20" y="40"/>
                    <a:pt x="20" y="39"/>
                  </a:cubicBezTo>
                  <a:cubicBezTo>
                    <a:pt x="20" y="31"/>
                    <a:pt x="20" y="31"/>
                    <a:pt x="20" y="31"/>
                  </a:cubicBezTo>
                  <a:cubicBezTo>
                    <a:pt x="20" y="31"/>
                    <a:pt x="21" y="30"/>
                    <a:pt x="21" y="30"/>
                  </a:cubicBezTo>
                  <a:cubicBezTo>
                    <a:pt x="70" y="30"/>
                    <a:pt x="70" y="30"/>
                    <a:pt x="70" y="30"/>
                  </a:cubicBezTo>
                  <a:cubicBezTo>
                    <a:pt x="71" y="30"/>
                    <a:pt x="71" y="31"/>
                    <a:pt x="71" y="31"/>
                  </a:cubicBezTo>
                  <a:lnTo>
                    <a:pt x="71" y="39"/>
                  </a:lnTo>
                  <a:close/>
                  <a:moveTo>
                    <a:pt x="71" y="60"/>
                  </a:moveTo>
                  <a:cubicBezTo>
                    <a:pt x="71" y="60"/>
                    <a:pt x="71" y="61"/>
                    <a:pt x="70" y="61"/>
                  </a:cubicBezTo>
                  <a:cubicBezTo>
                    <a:pt x="21" y="61"/>
                    <a:pt x="21" y="61"/>
                    <a:pt x="21" y="61"/>
                  </a:cubicBezTo>
                  <a:cubicBezTo>
                    <a:pt x="21" y="61"/>
                    <a:pt x="20" y="60"/>
                    <a:pt x="20" y="60"/>
                  </a:cubicBezTo>
                  <a:cubicBezTo>
                    <a:pt x="20" y="52"/>
                    <a:pt x="20" y="52"/>
                    <a:pt x="20" y="52"/>
                  </a:cubicBezTo>
                  <a:cubicBezTo>
                    <a:pt x="20" y="51"/>
                    <a:pt x="21" y="51"/>
                    <a:pt x="21" y="51"/>
                  </a:cubicBezTo>
                  <a:cubicBezTo>
                    <a:pt x="70" y="51"/>
                    <a:pt x="70" y="51"/>
                    <a:pt x="70" y="51"/>
                  </a:cubicBezTo>
                  <a:cubicBezTo>
                    <a:pt x="71" y="51"/>
                    <a:pt x="71" y="51"/>
                    <a:pt x="71" y="52"/>
                  </a:cubicBezTo>
                  <a:lnTo>
                    <a:pt x="71" y="60"/>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9" name="Group 156"/>
          <p:cNvGrpSpPr/>
          <p:nvPr/>
        </p:nvGrpSpPr>
        <p:grpSpPr>
          <a:xfrm>
            <a:off x="2185851" y="2087943"/>
            <a:ext cx="7975736" cy="740555"/>
            <a:chOff x="1638198" y="1613582"/>
            <a:chExt cx="5981802" cy="555416"/>
          </a:xfrm>
        </p:grpSpPr>
        <p:sp>
          <p:nvSpPr>
            <p:cNvPr id="156" name="Rectangle 155"/>
            <p:cNvSpPr/>
            <p:nvPr/>
          </p:nvSpPr>
          <p:spPr bwMode="auto">
            <a:xfrm>
              <a:off x="4549141" y="1613582"/>
              <a:ext cx="45719" cy="272368"/>
            </a:xfrm>
            <a:prstGeom prst="rect">
              <a:avLst/>
            </a:prstGeom>
            <a:solidFill>
              <a:schemeClr val="tx1">
                <a:lumMod val="50000"/>
                <a:lumOff val="50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baseline="-25000" dirty="0">
                <a:cs typeface="+mn-ea"/>
                <a:sym typeface="+mn-lt"/>
              </a:endParaRPr>
            </a:p>
          </p:txBody>
        </p:sp>
        <p:grpSp>
          <p:nvGrpSpPr>
            <p:cNvPr id="20" name="Group 154"/>
            <p:cNvGrpSpPr/>
            <p:nvPr/>
          </p:nvGrpSpPr>
          <p:grpSpPr>
            <a:xfrm>
              <a:off x="1638198" y="1885950"/>
              <a:ext cx="5981802" cy="283048"/>
              <a:chOff x="1638198" y="1730318"/>
              <a:chExt cx="5981802" cy="438680"/>
            </a:xfrm>
            <a:solidFill>
              <a:schemeClr val="tx1">
                <a:lumMod val="50000"/>
                <a:lumOff val="50000"/>
              </a:schemeClr>
            </a:solidFill>
          </p:grpSpPr>
          <p:sp>
            <p:nvSpPr>
              <p:cNvPr id="149" name="U-Turn Arrow 148"/>
              <p:cNvSpPr/>
              <p:nvPr/>
            </p:nvSpPr>
            <p:spPr>
              <a:xfrm>
                <a:off x="1638198" y="1730318"/>
                <a:ext cx="5981802" cy="438680"/>
              </a:xfrm>
              <a:prstGeom prst="uturnArrow">
                <a:avLst>
                  <a:gd name="adj1" fmla="val 10530"/>
                  <a:gd name="adj2" fmla="val 25000"/>
                  <a:gd name="adj3" fmla="val 0"/>
                  <a:gd name="adj4" fmla="val 10911"/>
                  <a:gd name="adj5" fmla="val 10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cs typeface="+mn-ea"/>
                  <a:sym typeface="+mn-lt"/>
                </a:endParaRPr>
              </a:p>
            </p:txBody>
          </p:sp>
          <p:sp>
            <p:nvSpPr>
              <p:cNvPr id="150" name="U-Turn Arrow 149"/>
              <p:cNvSpPr/>
              <p:nvPr/>
            </p:nvSpPr>
            <p:spPr>
              <a:xfrm>
                <a:off x="3568094" y="1730318"/>
                <a:ext cx="2048941" cy="438680"/>
              </a:xfrm>
              <a:prstGeom prst="uturnArrow">
                <a:avLst>
                  <a:gd name="adj1" fmla="val 10530"/>
                  <a:gd name="adj2" fmla="val 25000"/>
                  <a:gd name="adj3" fmla="val 0"/>
                  <a:gd name="adj4" fmla="val 10911"/>
                  <a:gd name="adj5" fmla="val 10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cs typeface="+mn-ea"/>
                  <a:sym typeface="+mn-lt"/>
                </a:endParaRPr>
              </a:p>
            </p:txBody>
          </p:sp>
        </p:grpSp>
      </p:grpSp>
      <p:grpSp>
        <p:nvGrpSpPr>
          <p:cNvPr id="21" name="Group 152"/>
          <p:cNvGrpSpPr/>
          <p:nvPr/>
        </p:nvGrpSpPr>
        <p:grpSpPr>
          <a:xfrm>
            <a:off x="3925094" y="1436393"/>
            <a:ext cx="4344987" cy="695439"/>
            <a:chOff x="2942630" y="1008183"/>
            <a:chExt cx="3258740" cy="521579"/>
          </a:xfrm>
        </p:grpSpPr>
        <p:sp>
          <p:nvSpPr>
            <p:cNvPr id="152" name="Rounded Rectangle 151"/>
            <p:cNvSpPr/>
            <p:nvPr/>
          </p:nvSpPr>
          <p:spPr bwMode="auto">
            <a:xfrm>
              <a:off x="2942630" y="1041099"/>
              <a:ext cx="3258740" cy="488663"/>
            </a:xfrm>
            <a:prstGeom prst="roundRect">
              <a:avLst/>
            </a:prstGeom>
            <a:solidFill>
              <a:schemeClr val="accent1">
                <a:lumMod val="75000"/>
              </a:schemeClr>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133">
                <a:solidFill>
                  <a:schemeClr val="bg1"/>
                </a:solidFill>
                <a:cs typeface="+mn-ea"/>
                <a:sym typeface="+mn-lt"/>
              </a:endParaRPr>
            </a:p>
          </p:txBody>
        </p:sp>
        <p:sp>
          <p:nvSpPr>
            <p:cNvPr id="151" name="Rounded Rectangle 150"/>
            <p:cNvSpPr/>
            <p:nvPr/>
          </p:nvSpPr>
          <p:spPr bwMode="auto">
            <a:xfrm>
              <a:off x="2942630" y="1008183"/>
              <a:ext cx="3258740" cy="488663"/>
            </a:xfrm>
            <a:prstGeom prst="roundRect">
              <a:avLst/>
            </a:prstGeom>
            <a:solidFill>
              <a:schemeClr val="accent1"/>
            </a:solidFill>
            <a:ln w="9525">
              <a:noFill/>
              <a:round/>
              <a:headEnd/>
              <a:tailEnd/>
            </a:ln>
          </p:spPr>
          <p:txBody>
            <a:bodyPr vert="horz" wrap="square" lIns="121920" tIns="60960" rIns="121920" bIns="60960" numCol="1" rtlCol="0" anchor="ctr" anchorCtr="0" compatLnSpc="1">
              <a:prstTxWarp prst="textNoShape">
                <a:avLst/>
              </a:prstTxWarp>
            </a:bodyPr>
            <a:lstStyle/>
            <a:p>
              <a:pPr algn="ctr"/>
              <a:r>
                <a:rPr lang="zh-CN" altLang="en-US" sz="2133" dirty="0">
                  <a:solidFill>
                    <a:schemeClr val="bg1"/>
                  </a:solidFill>
                  <a:cs typeface="+mn-ea"/>
                  <a:sym typeface="+mn-lt"/>
                </a:rPr>
                <a:t>添加内容文本</a:t>
              </a:r>
              <a:endParaRPr lang="en-US" sz="2133" dirty="0">
                <a:solidFill>
                  <a:schemeClr val="bg1"/>
                </a:solidFill>
                <a:cs typeface="+mn-ea"/>
                <a:sym typeface="+mn-lt"/>
              </a:endParaRPr>
            </a:p>
          </p:txBody>
        </p:sp>
      </p:grpSp>
      <p:sp>
        <p:nvSpPr>
          <p:cNvPr id="75" name="文本框 74"/>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2222804579"/>
      </p:ext>
    </p:extLst>
  </p:cSld>
  <p:clrMapOvr>
    <a:masterClrMapping/>
  </p:clrMapOvr>
  <p:transition spd="med"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up)">
                                      <p:cBhvr>
                                        <p:cTn id="12" dur="500"/>
                                        <p:tgtEl>
                                          <p:spTgt spid="19"/>
                                        </p:tgtEl>
                                      </p:cBhvr>
                                    </p:animEffect>
                                  </p:childTnLst>
                                </p:cTn>
                              </p:par>
                            </p:childTnLst>
                          </p:cTn>
                        </p:par>
                        <p:par>
                          <p:cTn id="13" fill="hold">
                            <p:stCondLst>
                              <p:cond delay="1000"/>
                            </p:stCondLst>
                            <p:childTnLst>
                              <p:par>
                                <p:cTn id="14" presetID="2" presetClass="entr" presetSubtype="4" accel="50000" decel="5000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ppt_x"/>
                                          </p:val>
                                        </p:tav>
                                        <p:tav tm="100000">
                                          <p:val>
                                            <p:strVal val="#ppt_x"/>
                                          </p:val>
                                        </p:tav>
                                      </p:tavLst>
                                    </p:anim>
                                    <p:anim calcmode="lin" valueType="num">
                                      <p:cBhvr additive="base">
                                        <p:cTn id="17" dur="500" fill="hold"/>
                                        <p:tgtEl>
                                          <p:spTgt spid="4"/>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accel="50000" decel="5000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accel="50000" decel="50000"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500" fill="hold"/>
                                        <p:tgtEl>
                                          <p:spTgt spid="13"/>
                                        </p:tgtEl>
                                        <p:attrNameLst>
                                          <p:attrName>ppt_x</p:attrName>
                                        </p:attrNameLst>
                                      </p:cBhvr>
                                      <p:tavLst>
                                        <p:tav tm="0">
                                          <p:val>
                                            <p:strVal val="#ppt_x"/>
                                          </p:val>
                                        </p:tav>
                                        <p:tav tm="100000">
                                          <p:val>
                                            <p:strVal val="#ppt_x"/>
                                          </p:val>
                                        </p:tav>
                                      </p:tavLst>
                                    </p:anim>
                                    <p:anim calcmode="lin" valueType="num">
                                      <p:cBhvr additive="base">
                                        <p:cTn id="27" dur="500" fill="hold"/>
                                        <p:tgtEl>
                                          <p:spTgt spid="13"/>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accel="50000" decel="5000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accel="50000" decel="50000" fill="hold" nodeType="after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additive="base">
                                        <p:cTn id="36" dur="500" fill="hold"/>
                                        <p:tgtEl>
                                          <p:spTgt spid="15"/>
                                        </p:tgtEl>
                                        <p:attrNameLst>
                                          <p:attrName>ppt_x</p:attrName>
                                        </p:attrNameLst>
                                      </p:cBhvr>
                                      <p:tavLst>
                                        <p:tav tm="0">
                                          <p:val>
                                            <p:strVal val="#ppt_x"/>
                                          </p:val>
                                        </p:tav>
                                        <p:tav tm="100000">
                                          <p:val>
                                            <p:strVal val="#ppt_x"/>
                                          </p:val>
                                        </p:tav>
                                      </p:tavLst>
                                    </p:anim>
                                    <p:anim calcmode="lin" valueType="num">
                                      <p:cBhvr additive="base">
                                        <p:cTn id="37" dur="500" fill="hold"/>
                                        <p:tgtEl>
                                          <p:spTgt spid="15"/>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 presetClass="entr" presetSubtype="4" accel="50000" decel="50000" fill="hold" nodeType="after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additive="base">
                                        <p:cTn id="41" dur="500" fill="hold"/>
                                        <p:tgtEl>
                                          <p:spTgt spid="9"/>
                                        </p:tgtEl>
                                        <p:attrNameLst>
                                          <p:attrName>ppt_x</p:attrName>
                                        </p:attrNameLst>
                                      </p:cBhvr>
                                      <p:tavLst>
                                        <p:tav tm="0">
                                          <p:val>
                                            <p:strVal val="#ppt_x"/>
                                          </p:val>
                                        </p:tav>
                                        <p:tav tm="100000">
                                          <p:val>
                                            <p:strVal val="#ppt_x"/>
                                          </p:val>
                                        </p:tav>
                                      </p:tavLst>
                                    </p:anim>
                                    <p:anim calcmode="lin" valueType="num">
                                      <p:cBhvr additive="base">
                                        <p:cTn id="42" dur="500" fill="hold"/>
                                        <p:tgtEl>
                                          <p:spTgt spid="9"/>
                                        </p:tgtEl>
                                        <p:attrNameLst>
                                          <p:attrName>ppt_y</p:attrName>
                                        </p:attrNameLst>
                                      </p:cBhvr>
                                      <p:tavLst>
                                        <p:tav tm="0">
                                          <p:val>
                                            <p:strVal val="1+#ppt_h/2"/>
                                          </p:val>
                                        </p:tav>
                                        <p:tav tm="100000">
                                          <p:val>
                                            <p:strVal val="#ppt_y"/>
                                          </p:val>
                                        </p:tav>
                                      </p:tavLst>
                                    </p:anim>
                                  </p:childTnLst>
                                </p:cTn>
                              </p:par>
                            </p:childTnLst>
                          </p:cTn>
                        </p:par>
                        <p:par>
                          <p:cTn id="43" fill="hold">
                            <p:stCondLst>
                              <p:cond delay="4000"/>
                            </p:stCondLst>
                            <p:childTnLst>
                              <p:par>
                                <p:cTn id="44" presetID="2" presetClass="entr" presetSubtype="4" accel="50000" decel="50000" fill="hold" nodeType="afterEffect">
                                  <p:stCondLst>
                                    <p:cond delay="0"/>
                                  </p:stCondLst>
                                  <p:childTnLst>
                                    <p:set>
                                      <p:cBhvr>
                                        <p:cTn id="45" dur="1" fill="hold">
                                          <p:stCondLst>
                                            <p:cond delay="0"/>
                                          </p:stCondLst>
                                        </p:cTn>
                                        <p:tgtEl>
                                          <p:spTgt spid="17"/>
                                        </p:tgtEl>
                                        <p:attrNameLst>
                                          <p:attrName>style.visibility</p:attrName>
                                        </p:attrNameLst>
                                      </p:cBhvr>
                                      <p:to>
                                        <p:strVal val="visible"/>
                                      </p:to>
                                    </p:set>
                                    <p:anim calcmode="lin" valueType="num">
                                      <p:cBhvr additive="base">
                                        <p:cTn id="46" dur="500" fill="hold"/>
                                        <p:tgtEl>
                                          <p:spTgt spid="17"/>
                                        </p:tgtEl>
                                        <p:attrNameLst>
                                          <p:attrName>ppt_x</p:attrName>
                                        </p:attrNameLst>
                                      </p:cBhvr>
                                      <p:tavLst>
                                        <p:tav tm="0">
                                          <p:val>
                                            <p:strVal val="#ppt_x"/>
                                          </p:val>
                                        </p:tav>
                                        <p:tav tm="100000">
                                          <p:val>
                                            <p:strVal val="#ppt_x"/>
                                          </p:val>
                                        </p:tav>
                                      </p:tavLst>
                                    </p:anim>
                                    <p:anim calcmode="lin" valueType="num">
                                      <p:cBhvr additive="base">
                                        <p:cTn id="47" dur="500" fill="hold"/>
                                        <p:tgtEl>
                                          <p:spTgt spid="17"/>
                                        </p:tgtEl>
                                        <p:attrNameLst>
                                          <p:attrName>ppt_y</p:attrName>
                                        </p:attrNameLst>
                                      </p:cBhvr>
                                      <p:tavLst>
                                        <p:tav tm="0">
                                          <p:val>
                                            <p:strVal val="1+#ppt_h/2"/>
                                          </p:val>
                                        </p:tav>
                                        <p:tav tm="100000">
                                          <p:val>
                                            <p:strVal val="#ppt_y"/>
                                          </p:val>
                                        </p:tav>
                                      </p:tavLst>
                                    </p:anim>
                                  </p:childTnLst>
                                </p:cTn>
                              </p:par>
                            </p:childTnLst>
                          </p:cTn>
                        </p:par>
                        <p:par>
                          <p:cTn id="48" fill="hold">
                            <p:stCondLst>
                              <p:cond delay="4500"/>
                            </p:stCondLst>
                            <p:childTnLst>
                              <p:par>
                                <p:cTn id="49" presetID="2" presetClass="entr" presetSubtype="4" accel="50000" decel="50000" fill="hold" nodeType="after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500" fill="hold"/>
                                        <p:tgtEl>
                                          <p:spTgt spid="11"/>
                                        </p:tgtEl>
                                        <p:attrNameLst>
                                          <p:attrName>ppt_x</p:attrName>
                                        </p:attrNameLst>
                                      </p:cBhvr>
                                      <p:tavLst>
                                        <p:tav tm="0">
                                          <p:val>
                                            <p:strVal val="#ppt_x"/>
                                          </p:val>
                                        </p:tav>
                                        <p:tav tm="100000">
                                          <p:val>
                                            <p:strVal val="#ppt_x"/>
                                          </p:val>
                                        </p:tav>
                                      </p:tavLst>
                                    </p:anim>
                                    <p:anim calcmode="lin" valueType="num">
                                      <p:cBhvr additive="base">
                                        <p:cTn id="5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Slide Number Placeholder 56"/>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6</a:t>
            </a:fld>
            <a:endParaRPr lang="en-US" dirty="0">
              <a:cs typeface="+mn-ea"/>
              <a:sym typeface="+mn-lt"/>
            </a:endParaRPr>
          </a:p>
        </p:txBody>
      </p:sp>
      <p:sp>
        <p:nvSpPr>
          <p:cNvPr id="18" name="Freeform 17"/>
          <p:cNvSpPr/>
          <p:nvPr/>
        </p:nvSpPr>
        <p:spPr bwMode="auto">
          <a:xfrm flipV="1">
            <a:off x="4676781" y="2786318"/>
            <a:ext cx="6704007" cy="1823783"/>
          </a:xfrm>
          <a:custGeom>
            <a:avLst/>
            <a:gdLst>
              <a:gd name="connsiteX0" fmla="*/ 0 w 2590800"/>
              <a:gd name="connsiteY0" fmla="*/ 487896 h 1951584"/>
              <a:gd name="connsiteX1" fmla="*/ 1615008 w 2590800"/>
              <a:gd name="connsiteY1" fmla="*/ 487896 h 1951584"/>
              <a:gd name="connsiteX2" fmla="*/ 1615008 w 2590800"/>
              <a:gd name="connsiteY2" fmla="*/ 0 h 1951584"/>
              <a:gd name="connsiteX3" fmla="*/ 2590800 w 2590800"/>
              <a:gd name="connsiteY3" fmla="*/ 975792 h 1951584"/>
              <a:gd name="connsiteX4" fmla="*/ 1615008 w 2590800"/>
              <a:gd name="connsiteY4" fmla="*/ 1951584 h 1951584"/>
              <a:gd name="connsiteX5" fmla="*/ 1615008 w 2590800"/>
              <a:gd name="connsiteY5" fmla="*/ 1463688 h 1951584"/>
              <a:gd name="connsiteX6" fmla="*/ 0 w 2590800"/>
              <a:gd name="connsiteY6" fmla="*/ 1463688 h 1951584"/>
              <a:gd name="connsiteX7" fmla="*/ 0 w 2590800"/>
              <a:gd name="connsiteY7" fmla="*/ 487896 h 1951584"/>
              <a:gd name="connsiteX0" fmla="*/ 1615008 w 2590800"/>
              <a:gd name="connsiteY0" fmla="*/ 1463688 h 2043024"/>
              <a:gd name="connsiteX1" fmla="*/ 0 w 2590800"/>
              <a:gd name="connsiteY1" fmla="*/ 1463688 h 2043024"/>
              <a:gd name="connsiteX2" fmla="*/ 0 w 2590800"/>
              <a:gd name="connsiteY2" fmla="*/ 487896 h 2043024"/>
              <a:gd name="connsiteX3" fmla="*/ 1615008 w 2590800"/>
              <a:gd name="connsiteY3" fmla="*/ 487896 h 2043024"/>
              <a:gd name="connsiteX4" fmla="*/ 1615008 w 2590800"/>
              <a:gd name="connsiteY4" fmla="*/ 0 h 2043024"/>
              <a:gd name="connsiteX5" fmla="*/ 2590800 w 2590800"/>
              <a:gd name="connsiteY5" fmla="*/ 975792 h 2043024"/>
              <a:gd name="connsiteX6" fmla="*/ 1706448 w 2590800"/>
              <a:gd name="connsiteY6" fmla="*/ 2043024 h 2043024"/>
              <a:gd name="connsiteX0" fmla="*/ 1615008 w 2590800"/>
              <a:gd name="connsiteY0" fmla="*/ 1463688 h 1463688"/>
              <a:gd name="connsiteX1" fmla="*/ 0 w 2590800"/>
              <a:gd name="connsiteY1" fmla="*/ 1463688 h 1463688"/>
              <a:gd name="connsiteX2" fmla="*/ 0 w 2590800"/>
              <a:gd name="connsiteY2" fmla="*/ 487896 h 1463688"/>
              <a:gd name="connsiteX3" fmla="*/ 1615008 w 2590800"/>
              <a:gd name="connsiteY3" fmla="*/ 487896 h 1463688"/>
              <a:gd name="connsiteX4" fmla="*/ 1615008 w 2590800"/>
              <a:gd name="connsiteY4" fmla="*/ 0 h 1463688"/>
              <a:gd name="connsiteX5" fmla="*/ 2590800 w 2590800"/>
              <a:gd name="connsiteY5" fmla="*/ 975792 h 1463688"/>
              <a:gd name="connsiteX0" fmla="*/ 1615008 w 3048000"/>
              <a:gd name="connsiteY0" fmla="*/ 1463688 h 1463688"/>
              <a:gd name="connsiteX1" fmla="*/ 0 w 3048000"/>
              <a:gd name="connsiteY1" fmla="*/ 1463688 h 1463688"/>
              <a:gd name="connsiteX2" fmla="*/ 0 w 3048000"/>
              <a:gd name="connsiteY2" fmla="*/ 487896 h 1463688"/>
              <a:gd name="connsiteX3" fmla="*/ 1615008 w 3048000"/>
              <a:gd name="connsiteY3" fmla="*/ 487896 h 1463688"/>
              <a:gd name="connsiteX4" fmla="*/ 1615008 w 3048000"/>
              <a:gd name="connsiteY4" fmla="*/ 0 h 1463688"/>
              <a:gd name="connsiteX5" fmla="*/ 3048000 w 3048000"/>
              <a:gd name="connsiteY5" fmla="*/ 1413942 h 1463688"/>
              <a:gd name="connsiteX0" fmla="*/ 1615008 w 3048000"/>
              <a:gd name="connsiteY0" fmla="*/ 1463688 h 1471092"/>
              <a:gd name="connsiteX1" fmla="*/ 0 w 3048000"/>
              <a:gd name="connsiteY1" fmla="*/ 1463688 h 1471092"/>
              <a:gd name="connsiteX2" fmla="*/ 0 w 3048000"/>
              <a:gd name="connsiteY2" fmla="*/ 487896 h 1471092"/>
              <a:gd name="connsiteX3" fmla="*/ 1615008 w 3048000"/>
              <a:gd name="connsiteY3" fmla="*/ 487896 h 1471092"/>
              <a:gd name="connsiteX4" fmla="*/ 1615008 w 3048000"/>
              <a:gd name="connsiteY4" fmla="*/ 0 h 1471092"/>
              <a:gd name="connsiteX5" fmla="*/ 3048000 w 3048000"/>
              <a:gd name="connsiteY5" fmla="*/ 1471092 h 1471092"/>
              <a:gd name="connsiteX0" fmla="*/ 1615008 w 3048000"/>
              <a:gd name="connsiteY0" fmla="*/ 1463688 h 1463688"/>
              <a:gd name="connsiteX1" fmla="*/ 0 w 3048000"/>
              <a:gd name="connsiteY1" fmla="*/ 1463688 h 1463688"/>
              <a:gd name="connsiteX2" fmla="*/ 0 w 3048000"/>
              <a:gd name="connsiteY2" fmla="*/ 487896 h 1463688"/>
              <a:gd name="connsiteX3" fmla="*/ 1615008 w 3048000"/>
              <a:gd name="connsiteY3" fmla="*/ 487896 h 1463688"/>
              <a:gd name="connsiteX4" fmla="*/ 1615008 w 3048000"/>
              <a:gd name="connsiteY4" fmla="*/ 0 h 1463688"/>
              <a:gd name="connsiteX5" fmla="*/ 3048000 w 3048000"/>
              <a:gd name="connsiteY5" fmla="*/ 1452042 h 1463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0" h="1463688">
                <a:moveTo>
                  <a:pt x="1615008" y="1463688"/>
                </a:moveTo>
                <a:lnTo>
                  <a:pt x="0" y="1463688"/>
                </a:lnTo>
                <a:lnTo>
                  <a:pt x="0" y="487896"/>
                </a:lnTo>
                <a:lnTo>
                  <a:pt x="1615008" y="487896"/>
                </a:lnTo>
                <a:lnTo>
                  <a:pt x="1615008" y="0"/>
                </a:lnTo>
                <a:lnTo>
                  <a:pt x="3048000" y="1452042"/>
                </a:lnTo>
              </a:path>
            </a:pathLst>
          </a:custGeom>
          <a:solidFill>
            <a:schemeClr val="accent5"/>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19" name="Freeform 18"/>
          <p:cNvSpPr/>
          <p:nvPr/>
        </p:nvSpPr>
        <p:spPr bwMode="auto">
          <a:xfrm>
            <a:off x="4676781" y="1001755"/>
            <a:ext cx="6704007" cy="1823783"/>
          </a:xfrm>
          <a:custGeom>
            <a:avLst/>
            <a:gdLst>
              <a:gd name="connsiteX0" fmla="*/ 0 w 2590800"/>
              <a:gd name="connsiteY0" fmla="*/ 487896 h 1951584"/>
              <a:gd name="connsiteX1" fmla="*/ 1615008 w 2590800"/>
              <a:gd name="connsiteY1" fmla="*/ 487896 h 1951584"/>
              <a:gd name="connsiteX2" fmla="*/ 1615008 w 2590800"/>
              <a:gd name="connsiteY2" fmla="*/ 0 h 1951584"/>
              <a:gd name="connsiteX3" fmla="*/ 2590800 w 2590800"/>
              <a:gd name="connsiteY3" fmla="*/ 975792 h 1951584"/>
              <a:gd name="connsiteX4" fmla="*/ 1615008 w 2590800"/>
              <a:gd name="connsiteY4" fmla="*/ 1951584 h 1951584"/>
              <a:gd name="connsiteX5" fmla="*/ 1615008 w 2590800"/>
              <a:gd name="connsiteY5" fmla="*/ 1463688 h 1951584"/>
              <a:gd name="connsiteX6" fmla="*/ 0 w 2590800"/>
              <a:gd name="connsiteY6" fmla="*/ 1463688 h 1951584"/>
              <a:gd name="connsiteX7" fmla="*/ 0 w 2590800"/>
              <a:gd name="connsiteY7" fmla="*/ 487896 h 1951584"/>
              <a:gd name="connsiteX0" fmla="*/ 1615008 w 2590800"/>
              <a:gd name="connsiteY0" fmla="*/ 1463688 h 2043024"/>
              <a:gd name="connsiteX1" fmla="*/ 0 w 2590800"/>
              <a:gd name="connsiteY1" fmla="*/ 1463688 h 2043024"/>
              <a:gd name="connsiteX2" fmla="*/ 0 w 2590800"/>
              <a:gd name="connsiteY2" fmla="*/ 487896 h 2043024"/>
              <a:gd name="connsiteX3" fmla="*/ 1615008 w 2590800"/>
              <a:gd name="connsiteY3" fmla="*/ 487896 h 2043024"/>
              <a:gd name="connsiteX4" fmla="*/ 1615008 w 2590800"/>
              <a:gd name="connsiteY4" fmla="*/ 0 h 2043024"/>
              <a:gd name="connsiteX5" fmla="*/ 2590800 w 2590800"/>
              <a:gd name="connsiteY5" fmla="*/ 975792 h 2043024"/>
              <a:gd name="connsiteX6" fmla="*/ 1706448 w 2590800"/>
              <a:gd name="connsiteY6" fmla="*/ 2043024 h 2043024"/>
              <a:gd name="connsiteX0" fmla="*/ 1615008 w 2590800"/>
              <a:gd name="connsiteY0" fmla="*/ 1463688 h 1463688"/>
              <a:gd name="connsiteX1" fmla="*/ 0 w 2590800"/>
              <a:gd name="connsiteY1" fmla="*/ 1463688 h 1463688"/>
              <a:gd name="connsiteX2" fmla="*/ 0 w 2590800"/>
              <a:gd name="connsiteY2" fmla="*/ 487896 h 1463688"/>
              <a:gd name="connsiteX3" fmla="*/ 1615008 w 2590800"/>
              <a:gd name="connsiteY3" fmla="*/ 487896 h 1463688"/>
              <a:gd name="connsiteX4" fmla="*/ 1615008 w 2590800"/>
              <a:gd name="connsiteY4" fmla="*/ 0 h 1463688"/>
              <a:gd name="connsiteX5" fmla="*/ 2590800 w 2590800"/>
              <a:gd name="connsiteY5" fmla="*/ 975792 h 1463688"/>
              <a:gd name="connsiteX0" fmla="*/ 1615008 w 3048000"/>
              <a:gd name="connsiteY0" fmla="*/ 1463688 h 1463688"/>
              <a:gd name="connsiteX1" fmla="*/ 0 w 3048000"/>
              <a:gd name="connsiteY1" fmla="*/ 1463688 h 1463688"/>
              <a:gd name="connsiteX2" fmla="*/ 0 w 3048000"/>
              <a:gd name="connsiteY2" fmla="*/ 487896 h 1463688"/>
              <a:gd name="connsiteX3" fmla="*/ 1615008 w 3048000"/>
              <a:gd name="connsiteY3" fmla="*/ 487896 h 1463688"/>
              <a:gd name="connsiteX4" fmla="*/ 1615008 w 3048000"/>
              <a:gd name="connsiteY4" fmla="*/ 0 h 1463688"/>
              <a:gd name="connsiteX5" fmla="*/ 3048000 w 3048000"/>
              <a:gd name="connsiteY5" fmla="*/ 1413942 h 1463688"/>
              <a:gd name="connsiteX0" fmla="*/ 1615008 w 3048000"/>
              <a:gd name="connsiteY0" fmla="*/ 1463688 h 1471092"/>
              <a:gd name="connsiteX1" fmla="*/ 0 w 3048000"/>
              <a:gd name="connsiteY1" fmla="*/ 1463688 h 1471092"/>
              <a:gd name="connsiteX2" fmla="*/ 0 w 3048000"/>
              <a:gd name="connsiteY2" fmla="*/ 487896 h 1471092"/>
              <a:gd name="connsiteX3" fmla="*/ 1615008 w 3048000"/>
              <a:gd name="connsiteY3" fmla="*/ 487896 h 1471092"/>
              <a:gd name="connsiteX4" fmla="*/ 1615008 w 3048000"/>
              <a:gd name="connsiteY4" fmla="*/ 0 h 1471092"/>
              <a:gd name="connsiteX5" fmla="*/ 3048000 w 3048000"/>
              <a:gd name="connsiteY5" fmla="*/ 1471092 h 1471092"/>
              <a:gd name="connsiteX0" fmla="*/ 1615008 w 3048000"/>
              <a:gd name="connsiteY0" fmla="*/ 1463688 h 1463688"/>
              <a:gd name="connsiteX1" fmla="*/ 0 w 3048000"/>
              <a:gd name="connsiteY1" fmla="*/ 1463688 h 1463688"/>
              <a:gd name="connsiteX2" fmla="*/ 0 w 3048000"/>
              <a:gd name="connsiteY2" fmla="*/ 487896 h 1463688"/>
              <a:gd name="connsiteX3" fmla="*/ 1615008 w 3048000"/>
              <a:gd name="connsiteY3" fmla="*/ 487896 h 1463688"/>
              <a:gd name="connsiteX4" fmla="*/ 1615008 w 3048000"/>
              <a:gd name="connsiteY4" fmla="*/ 0 h 1463688"/>
              <a:gd name="connsiteX5" fmla="*/ 3048000 w 3048000"/>
              <a:gd name="connsiteY5" fmla="*/ 1452042 h 1463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0" h="1463688">
                <a:moveTo>
                  <a:pt x="1615008" y="1463688"/>
                </a:moveTo>
                <a:lnTo>
                  <a:pt x="0" y="1463688"/>
                </a:lnTo>
                <a:lnTo>
                  <a:pt x="0" y="487896"/>
                </a:lnTo>
                <a:lnTo>
                  <a:pt x="1615008" y="487896"/>
                </a:lnTo>
                <a:lnTo>
                  <a:pt x="1615008" y="0"/>
                </a:lnTo>
                <a:lnTo>
                  <a:pt x="3048000" y="1452042"/>
                </a:lnTo>
              </a:path>
            </a:pathLst>
          </a:custGeom>
          <a:solidFill>
            <a:schemeClr val="accent4"/>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14" name="Freeform 13"/>
          <p:cNvSpPr/>
          <p:nvPr/>
        </p:nvSpPr>
        <p:spPr bwMode="auto">
          <a:xfrm flipV="1">
            <a:off x="2287108" y="2810861"/>
            <a:ext cx="4469337" cy="1540016"/>
          </a:xfrm>
          <a:custGeom>
            <a:avLst/>
            <a:gdLst>
              <a:gd name="connsiteX0" fmla="*/ 0 w 2590800"/>
              <a:gd name="connsiteY0" fmla="*/ 487896 h 1951584"/>
              <a:gd name="connsiteX1" fmla="*/ 1615008 w 2590800"/>
              <a:gd name="connsiteY1" fmla="*/ 487896 h 1951584"/>
              <a:gd name="connsiteX2" fmla="*/ 1615008 w 2590800"/>
              <a:gd name="connsiteY2" fmla="*/ 0 h 1951584"/>
              <a:gd name="connsiteX3" fmla="*/ 2590800 w 2590800"/>
              <a:gd name="connsiteY3" fmla="*/ 975792 h 1951584"/>
              <a:gd name="connsiteX4" fmla="*/ 1615008 w 2590800"/>
              <a:gd name="connsiteY4" fmla="*/ 1951584 h 1951584"/>
              <a:gd name="connsiteX5" fmla="*/ 1615008 w 2590800"/>
              <a:gd name="connsiteY5" fmla="*/ 1463688 h 1951584"/>
              <a:gd name="connsiteX6" fmla="*/ 0 w 2590800"/>
              <a:gd name="connsiteY6" fmla="*/ 1463688 h 1951584"/>
              <a:gd name="connsiteX7" fmla="*/ 0 w 2590800"/>
              <a:gd name="connsiteY7" fmla="*/ 487896 h 1951584"/>
              <a:gd name="connsiteX0" fmla="*/ 1615008 w 2590800"/>
              <a:gd name="connsiteY0" fmla="*/ 1463688 h 2043024"/>
              <a:gd name="connsiteX1" fmla="*/ 0 w 2590800"/>
              <a:gd name="connsiteY1" fmla="*/ 1463688 h 2043024"/>
              <a:gd name="connsiteX2" fmla="*/ 0 w 2590800"/>
              <a:gd name="connsiteY2" fmla="*/ 487896 h 2043024"/>
              <a:gd name="connsiteX3" fmla="*/ 1615008 w 2590800"/>
              <a:gd name="connsiteY3" fmla="*/ 487896 h 2043024"/>
              <a:gd name="connsiteX4" fmla="*/ 1615008 w 2590800"/>
              <a:gd name="connsiteY4" fmla="*/ 0 h 2043024"/>
              <a:gd name="connsiteX5" fmla="*/ 2590800 w 2590800"/>
              <a:gd name="connsiteY5" fmla="*/ 975792 h 2043024"/>
              <a:gd name="connsiteX6" fmla="*/ 1706448 w 2590800"/>
              <a:gd name="connsiteY6" fmla="*/ 2043024 h 2043024"/>
              <a:gd name="connsiteX0" fmla="*/ 1615008 w 2590800"/>
              <a:gd name="connsiteY0" fmla="*/ 1463688 h 1463688"/>
              <a:gd name="connsiteX1" fmla="*/ 0 w 2590800"/>
              <a:gd name="connsiteY1" fmla="*/ 1463688 h 1463688"/>
              <a:gd name="connsiteX2" fmla="*/ 0 w 2590800"/>
              <a:gd name="connsiteY2" fmla="*/ 487896 h 1463688"/>
              <a:gd name="connsiteX3" fmla="*/ 1615008 w 2590800"/>
              <a:gd name="connsiteY3" fmla="*/ 487896 h 1463688"/>
              <a:gd name="connsiteX4" fmla="*/ 1615008 w 2590800"/>
              <a:gd name="connsiteY4" fmla="*/ 0 h 1463688"/>
              <a:gd name="connsiteX5" fmla="*/ 2590800 w 2590800"/>
              <a:gd name="connsiteY5" fmla="*/ 975792 h 1463688"/>
              <a:gd name="connsiteX0" fmla="*/ 1615008 w 3048000"/>
              <a:gd name="connsiteY0" fmla="*/ 1463688 h 1463688"/>
              <a:gd name="connsiteX1" fmla="*/ 0 w 3048000"/>
              <a:gd name="connsiteY1" fmla="*/ 1463688 h 1463688"/>
              <a:gd name="connsiteX2" fmla="*/ 0 w 3048000"/>
              <a:gd name="connsiteY2" fmla="*/ 487896 h 1463688"/>
              <a:gd name="connsiteX3" fmla="*/ 1615008 w 3048000"/>
              <a:gd name="connsiteY3" fmla="*/ 487896 h 1463688"/>
              <a:gd name="connsiteX4" fmla="*/ 1615008 w 3048000"/>
              <a:gd name="connsiteY4" fmla="*/ 0 h 1463688"/>
              <a:gd name="connsiteX5" fmla="*/ 3048000 w 3048000"/>
              <a:gd name="connsiteY5" fmla="*/ 1413942 h 1463688"/>
              <a:gd name="connsiteX0" fmla="*/ 1615008 w 3048000"/>
              <a:gd name="connsiteY0" fmla="*/ 1463688 h 1471092"/>
              <a:gd name="connsiteX1" fmla="*/ 0 w 3048000"/>
              <a:gd name="connsiteY1" fmla="*/ 1463688 h 1471092"/>
              <a:gd name="connsiteX2" fmla="*/ 0 w 3048000"/>
              <a:gd name="connsiteY2" fmla="*/ 487896 h 1471092"/>
              <a:gd name="connsiteX3" fmla="*/ 1615008 w 3048000"/>
              <a:gd name="connsiteY3" fmla="*/ 487896 h 1471092"/>
              <a:gd name="connsiteX4" fmla="*/ 1615008 w 3048000"/>
              <a:gd name="connsiteY4" fmla="*/ 0 h 1471092"/>
              <a:gd name="connsiteX5" fmla="*/ 3048000 w 3048000"/>
              <a:gd name="connsiteY5" fmla="*/ 1471092 h 1471092"/>
              <a:gd name="connsiteX0" fmla="*/ 1615008 w 3048000"/>
              <a:gd name="connsiteY0" fmla="*/ 1463688 h 1463688"/>
              <a:gd name="connsiteX1" fmla="*/ 0 w 3048000"/>
              <a:gd name="connsiteY1" fmla="*/ 1463688 h 1463688"/>
              <a:gd name="connsiteX2" fmla="*/ 0 w 3048000"/>
              <a:gd name="connsiteY2" fmla="*/ 487896 h 1463688"/>
              <a:gd name="connsiteX3" fmla="*/ 1615008 w 3048000"/>
              <a:gd name="connsiteY3" fmla="*/ 487896 h 1463688"/>
              <a:gd name="connsiteX4" fmla="*/ 1615008 w 3048000"/>
              <a:gd name="connsiteY4" fmla="*/ 0 h 1463688"/>
              <a:gd name="connsiteX5" fmla="*/ 3048000 w 3048000"/>
              <a:gd name="connsiteY5" fmla="*/ 1452042 h 1463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0" h="1463688">
                <a:moveTo>
                  <a:pt x="1615008" y="1463688"/>
                </a:moveTo>
                <a:lnTo>
                  <a:pt x="0" y="1463688"/>
                </a:lnTo>
                <a:lnTo>
                  <a:pt x="0" y="487896"/>
                </a:lnTo>
                <a:lnTo>
                  <a:pt x="1615008" y="487896"/>
                </a:lnTo>
                <a:lnTo>
                  <a:pt x="1615008" y="0"/>
                </a:lnTo>
                <a:lnTo>
                  <a:pt x="3048000" y="1452042"/>
                </a:lnTo>
              </a:path>
            </a:pathLst>
          </a:custGeom>
          <a:solidFill>
            <a:schemeClr val="accent3"/>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12" name="Freeform 11"/>
          <p:cNvSpPr/>
          <p:nvPr/>
        </p:nvSpPr>
        <p:spPr bwMode="auto">
          <a:xfrm>
            <a:off x="2287108" y="1303963"/>
            <a:ext cx="4469337" cy="1540016"/>
          </a:xfrm>
          <a:custGeom>
            <a:avLst/>
            <a:gdLst>
              <a:gd name="connsiteX0" fmla="*/ 0 w 2590800"/>
              <a:gd name="connsiteY0" fmla="*/ 487896 h 1951584"/>
              <a:gd name="connsiteX1" fmla="*/ 1615008 w 2590800"/>
              <a:gd name="connsiteY1" fmla="*/ 487896 h 1951584"/>
              <a:gd name="connsiteX2" fmla="*/ 1615008 w 2590800"/>
              <a:gd name="connsiteY2" fmla="*/ 0 h 1951584"/>
              <a:gd name="connsiteX3" fmla="*/ 2590800 w 2590800"/>
              <a:gd name="connsiteY3" fmla="*/ 975792 h 1951584"/>
              <a:gd name="connsiteX4" fmla="*/ 1615008 w 2590800"/>
              <a:gd name="connsiteY4" fmla="*/ 1951584 h 1951584"/>
              <a:gd name="connsiteX5" fmla="*/ 1615008 w 2590800"/>
              <a:gd name="connsiteY5" fmla="*/ 1463688 h 1951584"/>
              <a:gd name="connsiteX6" fmla="*/ 0 w 2590800"/>
              <a:gd name="connsiteY6" fmla="*/ 1463688 h 1951584"/>
              <a:gd name="connsiteX7" fmla="*/ 0 w 2590800"/>
              <a:gd name="connsiteY7" fmla="*/ 487896 h 1951584"/>
              <a:gd name="connsiteX0" fmla="*/ 1615008 w 2590800"/>
              <a:gd name="connsiteY0" fmla="*/ 1463688 h 2043024"/>
              <a:gd name="connsiteX1" fmla="*/ 0 w 2590800"/>
              <a:gd name="connsiteY1" fmla="*/ 1463688 h 2043024"/>
              <a:gd name="connsiteX2" fmla="*/ 0 w 2590800"/>
              <a:gd name="connsiteY2" fmla="*/ 487896 h 2043024"/>
              <a:gd name="connsiteX3" fmla="*/ 1615008 w 2590800"/>
              <a:gd name="connsiteY3" fmla="*/ 487896 h 2043024"/>
              <a:gd name="connsiteX4" fmla="*/ 1615008 w 2590800"/>
              <a:gd name="connsiteY4" fmla="*/ 0 h 2043024"/>
              <a:gd name="connsiteX5" fmla="*/ 2590800 w 2590800"/>
              <a:gd name="connsiteY5" fmla="*/ 975792 h 2043024"/>
              <a:gd name="connsiteX6" fmla="*/ 1706448 w 2590800"/>
              <a:gd name="connsiteY6" fmla="*/ 2043024 h 2043024"/>
              <a:gd name="connsiteX0" fmla="*/ 1615008 w 2590800"/>
              <a:gd name="connsiteY0" fmla="*/ 1463688 h 1463688"/>
              <a:gd name="connsiteX1" fmla="*/ 0 w 2590800"/>
              <a:gd name="connsiteY1" fmla="*/ 1463688 h 1463688"/>
              <a:gd name="connsiteX2" fmla="*/ 0 w 2590800"/>
              <a:gd name="connsiteY2" fmla="*/ 487896 h 1463688"/>
              <a:gd name="connsiteX3" fmla="*/ 1615008 w 2590800"/>
              <a:gd name="connsiteY3" fmla="*/ 487896 h 1463688"/>
              <a:gd name="connsiteX4" fmla="*/ 1615008 w 2590800"/>
              <a:gd name="connsiteY4" fmla="*/ 0 h 1463688"/>
              <a:gd name="connsiteX5" fmla="*/ 2590800 w 2590800"/>
              <a:gd name="connsiteY5" fmla="*/ 975792 h 1463688"/>
              <a:gd name="connsiteX0" fmla="*/ 1615008 w 3048000"/>
              <a:gd name="connsiteY0" fmla="*/ 1463688 h 1463688"/>
              <a:gd name="connsiteX1" fmla="*/ 0 w 3048000"/>
              <a:gd name="connsiteY1" fmla="*/ 1463688 h 1463688"/>
              <a:gd name="connsiteX2" fmla="*/ 0 w 3048000"/>
              <a:gd name="connsiteY2" fmla="*/ 487896 h 1463688"/>
              <a:gd name="connsiteX3" fmla="*/ 1615008 w 3048000"/>
              <a:gd name="connsiteY3" fmla="*/ 487896 h 1463688"/>
              <a:gd name="connsiteX4" fmla="*/ 1615008 w 3048000"/>
              <a:gd name="connsiteY4" fmla="*/ 0 h 1463688"/>
              <a:gd name="connsiteX5" fmla="*/ 3048000 w 3048000"/>
              <a:gd name="connsiteY5" fmla="*/ 1413942 h 1463688"/>
              <a:gd name="connsiteX0" fmla="*/ 1615008 w 3048000"/>
              <a:gd name="connsiteY0" fmla="*/ 1463688 h 1471092"/>
              <a:gd name="connsiteX1" fmla="*/ 0 w 3048000"/>
              <a:gd name="connsiteY1" fmla="*/ 1463688 h 1471092"/>
              <a:gd name="connsiteX2" fmla="*/ 0 w 3048000"/>
              <a:gd name="connsiteY2" fmla="*/ 487896 h 1471092"/>
              <a:gd name="connsiteX3" fmla="*/ 1615008 w 3048000"/>
              <a:gd name="connsiteY3" fmla="*/ 487896 h 1471092"/>
              <a:gd name="connsiteX4" fmla="*/ 1615008 w 3048000"/>
              <a:gd name="connsiteY4" fmla="*/ 0 h 1471092"/>
              <a:gd name="connsiteX5" fmla="*/ 3048000 w 3048000"/>
              <a:gd name="connsiteY5" fmla="*/ 1471092 h 1471092"/>
              <a:gd name="connsiteX0" fmla="*/ 1615008 w 3048000"/>
              <a:gd name="connsiteY0" fmla="*/ 1463688 h 1463688"/>
              <a:gd name="connsiteX1" fmla="*/ 0 w 3048000"/>
              <a:gd name="connsiteY1" fmla="*/ 1463688 h 1463688"/>
              <a:gd name="connsiteX2" fmla="*/ 0 w 3048000"/>
              <a:gd name="connsiteY2" fmla="*/ 487896 h 1463688"/>
              <a:gd name="connsiteX3" fmla="*/ 1615008 w 3048000"/>
              <a:gd name="connsiteY3" fmla="*/ 487896 h 1463688"/>
              <a:gd name="connsiteX4" fmla="*/ 1615008 w 3048000"/>
              <a:gd name="connsiteY4" fmla="*/ 0 h 1463688"/>
              <a:gd name="connsiteX5" fmla="*/ 3048000 w 3048000"/>
              <a:gd name="connsiteY5" fmla="*/ 1452042 h 1463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0" h="1463688">
                <a:moveTo>
                  <a:pt x="1615008" y="1463688"/>
                </a:moveTo>
                <a:lnTo>
                  <a:pt x="0" y="1463688"/>
                </a:lnTo>
                <a:lnTo>
                  <a:pt x="0" y="487896"/>
                </a:lnTo>
                <a:lnTo>
                  <a:pt x="1615008" y="487896"/>
                </a:lnTo>
                <a:lnTo>
                  <a:pt x="1615008" y="0"/>
                </a:lnTo>
                <a:lnTo>
                  <a:pt x="3048000" y="1452042"/>
                </a:lnTo>
              </a:path>
            </a:pathLst>
          </a:custGeom>
          <a:solidFill>
            <a:schemeClr val="accent2"/>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11" name="Freeform 10"/>
          <p:cNvSpPr/>
          <p:nvPr/>
        </p:nvSpPr>
        <p:spPr bwMode="auto">
          <a:xfrm>
            <a:off x="814388" y="1836619"/>
            <a:ext cx="2813337" cy="1987119"/>
          </a:xfrm>
          <a:custGeom>
            <a:avLst/>
            <a:gdLst>
              <a:gd name="connsiteX0" fmla="*/ 0 w 1918641"/>
              <a:gd name="connsiteY0" fmla="*/ 457200 h 1828800"/>
              <a:gd name="connsiteX1" fmla="*/ 1004241 w 1918641"/>
              <a:gd name="connsiteY1" fmla="*/ 457200 h 1828800"/>
              <a:gd name="connsiteX2" fmla="*/ 1004241 w 1918641"/>
              <a:gd name="connsiteY2" fmla="*/ 0 h 1828800"/>
              <a:gd name="connsiteX3" fmla="*/ 1918641 w 1918641"/>
              <a:gd name="connsiteY3" fmla="*/ 914400 h 1828800"/>
              <a:gd name="connsiteX4" fmla="*/ 1004241 w 1918641"/>
              <a:gd name="connsiteY4" fmla="*/ 1828800 h 1828800"/>
              <a:gd name="connsiteX5" fmla="*/ 1004241 w 1918641"/>
              <a:gd name="connsiteY5" fmla="*/ 1371600 h 1828800"/>
              <a:gd name="connsiteX6" fmla="*/ 0 w 1918641"/>
              <a:gd name="connsiteY6" fmla="*/ 1371600 h 1828800"/>
              <a:gd name="connsiteX7" fmla="*/ 0 w 1918641"/>
              <a:gd name="connsiteY7" fmla="*/ 45720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18641" h="1828800">
                <a:moveTo>
                  <a:pt x="0" y="457200"/>
                </a:moveTo>
                <a:lnTo>
                  <a:pt x="1004241" y="457200"/>
                </a:lnTo>
                <a:lnTo>
                  <a:pt x="1004241" y="0"/>
                </a:lnTo>
                <a:lnTo>
                  <a:pt x="1918641" y="914400"/>
                </a:lnTo>
                <a:lnTo>
                  <a:pt x="1004241" y="1828800"/>
                </a:lnTo>
                <a:lnTo>
                  <a:pt x="1004241" y="1371600"/>
                </a:lnTo>
                <a:lnTo>
                  <a:pt x="0" y="1371600"/>
                </a:lnTo>
                <a:lnTo>
                  <a:pt x="0" y="457200"/>
                </a:lnTo>
                <a:close/>
              </a:path>
            </a:pathLst>
          </a:custGeom>
          <a:solidFill>
            <a:schemeClr val="accent1"/>
          </a:soli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sp>
        <p:nvSpPr>
          <p:cNvPr id="22" name="Freeform 245"/>
          <p:cNvSpPr>
            <a:spLocks/>
          </p:cNvSpPr>
          <p:nvPr/>
        </p:nvSpPr>
        <p:spPr bwMode="auto">
          <a:xfrm>
            <a:off x="1568463" y="2510371"/>
            <a:ext cx="630224" cy="630224"/>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23" name="Freeform 52"/>
          <p:cNvSpPr>
            <a:spLocks noEditPoints="1"/>
          </p:cNvSpPr>
          <p:nvPr/>
        </p:nvSpPr>
        <p:spPr bwMode="auto">
          <a:xfrm>
            <a:off x="5042546" y="3060363"/>
            <a:ext cx="445443" cy="479235"/>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24" name="Freeform 178"/>
          <p:cNvSpPr>
            <a:spLocks noEditPoints="1"/>
          </p:cNvSpPr>
          <p:nvPr/>
        </p:nvSpPr>
        <p:spPr bwMode="auto">
          <a:xfrm>
            <a:off x="5022578" y="2214297"/>
            <a:ext cx="485376" cy="365568"/>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25" name="Freeform 22"/>
          <p:cNvSpPr>
            <a:spLocks noEditPoints="1"/>
          </p:cNvSpPr>
          <p:nvPr/>
        </p:nvSpPr>
        <p:spPr bwMode="auto">
          <a:xfrm>
            <a:off x="8543195" y="1769943"/>
            <a:ext cx="1008792" cy="878403"/>
          </a:xfrm>
          <a:custGeom>
            <a:avLst/>
            <a:gdLst/>
            <a:ahLst/>
            <a:cxnLst>
              <a:cxn ang="0">
                <a:pos x="68" y="24"/>
              </a:cxn>
              <a:cxn ang="0">
                <a:pos x="64" y="29"/>
              </a:cxn>
              <a:cxn ang="0">
                <a:pos x="64" y="43"/>
              </a:cxn>
              <a:cxn ang="0">
                <a:pos x="59" y="48"/>
              </a:cxn>
              <a:cxn ang="0">
                <a:pos x="28" y="34"/>
              </a:cxn>
              <a:cxn ang="0">
                <a:pos x="25" y="44"/>
              </a:cxn>
              <a:cxn ang="0">
                <a:pos x="30" y="54"/>
              </a:cxn>
              <a:cxn ang="0">
                <a:pos x="14" y="56"/>
              </a:cxn>
              <a:cxn ang="0">
                <a:pos x="11" y="34"/>
              </a:cxn>
              <a:cxn ang="0">
                <a:pos x="7" y="34"/>
              </a:cxn>
              <a:cxn ang="0">
                <a:pos x="0" y="27"/>
              </a:cxn>
              <a:cxn ang="0">
                <a:pos x="0" y="20"/>
              </a:cxn>
              <a:cxn ang="0">
                <a:pos x="7" y="14"/>
              </a:cxn>
              <a:cxn ang="0">
                <a:pos x="25" y="14"/>
              </a:cxn>
              <a:cxn ang="0">
                <a:pos x="59" y="0"/>
              </a:cxn>
              <a:cxn ang="0">
                <a:pos x="64" y="4"/>
              </a:cxn>
              <a:cxn ang="0">
                <a:pos x="64" y="19"/>
              </a:cxn>
              <a:cxn ang="0">
                <a:pos x="68" y="24"/>
              </a:cxn>
              <a:cxn ang="0">
                <a:pos x="59" y="6"/>
              </a:cxn>
              <a:cxn ang="0">
                <a:pos x="30" y="19"/>
              </a:cxn>
              <a:cxn ang="0">
                <a:pos x="30" y="29"/>
              </a:cxn>
              <a:cxn ang="0">
                <a:pos x="59" y="42"/>
              </a:cxn>
              <a:cxn ang="0">
                <a:pos x="59" y="6"/>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26" name="Freeform 135"/>
          <p:cNvSpPr>
            <a:spLocks noEditPoints="1"/>
          </p:cNvSpPr>
          <p:nvPr/>
        </p:nvSpPr>
        <p:spPr bwMode="auto">
          <a:xfrm>
            <a:off x="8566183" y="3070376"/>
            <a:ext cx="857141" cy="802891"/>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27" name="Text Placeholder 3"/>
          <p:cNvSpPr txBox="1">
            <a:spLocks/>
          </p:cNvSpPr>
          <p:nvPr/>
        </p:nvSpPr>
        <p:spPr>
          <a:xfrm>
            <a:off x="3354387" y="3173783"/>
            <a:ext cx="1240724" cy="246221"/>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28" name="Text Placeholder 3"/>
          <p:cNvSpPr txBox="1">
            <a:spLocks/>
          </p:cNvSpPr>
          <p:nvPr/>
        </p:nvSpPr>
        <p:spPr>
          <a:xfrm>
            <a:off x="3354387" y="2255679"/>
            <a:ext cx="1240724" cy="246221"/>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bg1"/>
                </a:solidFill>
                <a:cs typeface="+mn-ea"/>
                <a:sym typeface="+mn-lt"/>
              </a:rPr>
              <a:t>添加内容文本</a:t>
            </a:r>
            <a:endParaRPr lang="en-US" sz="1600" b="1" dirty="0">
              <a:solidFill>
                <a:schemeClr val="bg1"/>
              </a:solidFill>
              <a:cs typeface="+mn-ea"/>
              <a:sym typeface="+mn-lt"/>
            </a:endParaRPr>
          </a:p>
        </p:txBody>
      </p:sp>
      <p:sp>
        <p:nvSpPr>
          <p:cNvPr id="29" name="Text Placeholder 3"/>
          <p:cNvSpPr txBox="1">
            <a:spLocks/>
          </p:cNvSpPr>
          <p:nvPr/>
        </p:nvSpPr>
        <p:spPr>
          <a:xfrm>
            <a:off x="6473324" y="3332328"/>
            <a:ext cx="1644681" cy="328231"/>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2133" b="1" dirty="0">
                <a:solidFill>
                  <a:schemeClr val="bg1"/>
                </a:solidFill>
                <a:cs typeface="+mn-ea"/>
                <a:sym typeface="+mn-lt"/>
              </a:rPr>
              <a:t>添加内容文本</a:t>
            </a:r>
            <a:endParaRPr lang="en-US" sz="2133" b="1" dirty="0">
              <a:solidFill>
                <a:schemeClr val="bg1"/>
              </a:solidFill>
              <a:cs typeface="+mn-ea"/>
              <a:sym typeface="+mn-lt"/>
            </a:endParaRPr>
          </a:p>
        </p:txBody>
      </p:sp>
      <p:sp>
        <p:nvSpPr>
          <p:cNvPr id="30" name="Text Placeholder 3"/>
          <p:cNvSpPr txBox="1">
            <a:spLocks/>
          </p:cNvSpPr>
          <p:nvPr/>
        </p:nvSpPr>
        <p:spPr>
          <a:xfrm>
            <a:off x="6473324" y="2102926"/>
            <a:ext cx="1644681" cy="328231"/>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2133" b="1" dirty="0">
                <a:solidFill>
                  <a:schemeClr val="bg1"/>
                </a:solidFill>
                <a:cs typeface="+mn-ea"/>
                <a:sym typeface="+mn-lt"/>
              </a:rPr>
              <a:t>添加内容文本</a:t>
            </a:r>
            <a:endParaRPr lang="en-US" sz="2133" b="1" dirty="0">
              <a:solidFill>
                <a:schemeClr val="bg1"/>
              </a:solidFill>
              <a:cs typeface="+mn-ea"/>
              <a:sym typeface="+mn-lt"/>
            </a:endParaRPr>
          </a:p>
        </p:txBody>
      </p:sp>
      <p:grpSp>
        <p:nvGrpSpPr>
          <p:cNvPr id="3" name="Group 32"/>
          <p:cNvGrpSpPr/>
          <p:nvPr/>
        </p:nvGrpSpPr>
        <p:grpSpPr>
          <a:xfrm>
            <a:off x="990071" y="4728329"/>
            <a:ext cx="2918755" cy="1216105"/>
            <a:chOff x="741363" y="1319785"/>
            <a:chExt cx="2189066" cy="912079"/>
          </a:xfrm>
        </p:grpSpPr>
        <p:sp>
          <p:nvSpPr>
            <p:cNvPr id="32" name="Text Placeholder 3"/>
            <p:cNvSpPr txBox="1">
              <a:spLocks/>
            </p:cNvSpPr>
            <p:nvPr/>
          </p:nvSpPr>
          <p:spPr>
            <a:xfrm>
              <a:off x="741363" y="1319785"/>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accent1"/>
                  </a:solidFill>
                  <a:cs typeface="+mn-ea"/>
                  <a:sym typeface="+mn-lt"/>
                </a:rPr>
                <a:t>添加内容文本</a:t>
              </a:r>
              <a:endParaRPr lang="en-US" sz="1600" b="1" dirty="0">
                <a:solidFill>
                  <a:schemeClr val="accent1"/>
                </a:solidFill>
                <a:cs typeface="+mn-ea"/>
                <a:sym typeface="+mn-lt"/>
              </a:endParaRPr>
            </a:p>
          </p:txBody>
        </p:sp>
        <p:sp>
          <p:nvSpPr>
            <p:cNvPr id="33" name="Text Placeholder 3"/>
            <p:cNvSpPr txBox="1">
              <a:spLocks/>
            </p:cNvSpPr>
            <p:nvPr/>
          </p:nvSpPr>
          <p:spPr>
            <a:xfrm>
              <a:off x="741363" y="1462662"/>
              <a:ext cx="2189066" cy="76920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1333" dirty="0">
                  <a:solidFill>
                    <a:schemeClr val="tx1">
                      <a:lumMod val="65000"/>
                      <a:lumOff val="35000"/>
                    </a:schemeClr>
                  </a:solidFill>
                  <a:cs typeface="+mn-ea"/>
                  <a:sym typeface="+mn-lt"/>
                </a:rPr>
                <a:t>There are many variations of passages of Lorem Ipsum available, but the majority have suffered alteration in some injected humour slightly</a:t>
              </a:r>
            </a:p>
          </p:txBody>
        </p:sp>
      </p:grpSp>
      <p:cxnSp>
        <p:nvCxnSpPr>
          <p:cNvPr id="40" name="Straight Connector 39"/>
          <p:cNvCxnSpPr/>
          <p:nvPr/>
        </p:nvCxnSpPr>
        <p:spPr>
          <a:xfrm>
            <a:off x="4177354" y="4707810"/>
            <a:ext cx="0" cy="1134191"/>
          </a:xfrm>
          <a:prstGeom prst="line">
            <a:avLst/>
          </a:prstGeom>
          <a:ln w="1270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5" name="Group 33"/>
          <p:cNvGrpSpPr/>
          <p:nvPr/>
        </p:nvGrpSpPr>
        <p:grpSpPr>
          <a:xfrm>
            <a:off x="4523300" y="4748847"/>
            <a:ext cx="2918755" cy="1195587"/>
            <a:chOff x="741363" y="1335174"/>
            <a:chExt cx="2189066" cy="896691"/>
          </a:xfrm>
        </p:grpSpPr>
        <p:sp>
          <p:nvSpPr>
            <p:cNvPr id="42" name="Text Placeholder 3"/>
            <p:cNvSpPr txBox="1">
              <a:spLocks/>
            </p:cNvSpPr>
            <p:nvPr/>
          </p:nvSpPr>
          <p:spPr>
            <a:xfrm>
              <a:off x="741363" y="1335174"/>
              <a:ext cx="937084"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accent2"/>
                  </a:solidFill>
                  <a:cs typeface="+mn-ea"/>
                  <a:sym typeface="+mn-lt"/>
                </a:rPr>
                <a:t>添加内容文本</a:t>
              </a:r>
              <a:endParaRPr lang="en-US" sz="1600" b="1" dirty="0">
                <a:solidFill>
                  <a:schemeClr val="accent2"/>
                </a:solidFill>
                <a:cs typeface="+mn-ea"/>
                <a:sym typeface="+mn-lt"/>
              </a:endParaRPr>
            </a:p>
          </p:txBody>
        </p:sp>
        <p:sp>
          <p:nvSpPr>
            <p:cNvPr id="43" name="Text Placeholder 3"/>
            <p:cNvSpPr txBox="1">
              <a:spLocks/>
            </p:cNvSpPr>
            <p:nvPr/>
          </p:nvSpPr>
          <p:spPr>
            <a:xfrm>
              <a:off x="741363" y="1462663"/>
              <a:ext cx="2189066" cy="76920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1333" dirty="0">
                  <a:solidFill>
                    <a:schemeClr val="tx1">
                      <a:lumMod val="65000"/>
                      <a:lumOff val="35000"/>
                    </a:schemeClr>
                  </a:solidFill>
                  <a:cs typeface="+mn-ea"/>
                  <a:sym typeface="+mn-lt"/>
                </a:rPr>
                <a:t>There are many variations of passages of Lorem Ipsum available, but the majority have suffered alteration in some injected humour slightly</a:t>
              </a:r>
            </a:p>
          </p:txBody>
        </p:sp>
      </p:grpSp>
      <p:cxnSp>
        <p:nvCxnSpPr>
          <p:cNvPr id="44" name="Straight Connector 43"/>
          <p:cNvCxnSpPr/>
          <p:nvPr/>
        </p:nvCxnSpPr>
        <p:spPr>
          <a:xfrm>
            <a:off x="7787392" y="4707810"/>
            <a:ext cx="0" cy="1134191"/>
          </a:xfrm>
          <a:prstGeom prst="line">
            <a:avLst/>
          </a:prstGeom>
          <a:ln w="1270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 name="Group 37"/>
          <p:cNvGrpSpPr/>
          <p:nvPr/>
        </p:nvGrpSpPr>
        <p:grpSpPr>
          <a:xfrm>
            <a:off x="8231858" y="4748847"/>
            <a:ext cx="2918755" cy="1195587"/>
            <a:chOff x="741363" y="1335174"/>
            <a:chExt cx="2189066" cy="896691"/>
          </a:xfrm>
        </p:grpSpPr>
        <p:sp>
          <p:nvSpPr>
            <p:cNvPr id="46" name="Text Placeholder 3"/>
            <p:cNvSpPr txBox="1">
              <a:spLocks/>
            </p:cNvSpPr>
            <p:nvPr/>
          </p:nvSpPr>
          <p:spPr>
            <a:xfrm>
              <a:off x="741363" y="1335174"/>
              <a:ext cx="93054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zh-CN" altLang="en-US" sz="1600" b="1" dirty="0">
                  <a:solidFill>
                    <a:schemeClr val="accent3"/>
                  </a:solidFill>
                  <a:cs typeface="+mn-ea"/>
                  <a:sym typeface="+mn-lt"/>
                </a:rPr>
                <a:t>添加内容文本</a:t>
              </a:r>
              <a:endParaRPr lang="en-US" sz="1600" b="1" dirty="0">
                <a:solidFill>
                  <a:schemeClr val="accent3"/>
                </a:solidFill>
                <a:cs typeface="+mn-ea"/>
                <a:sym typeface="+mn-lt"/>
              </a:endParaRPr>
            </a:p>
          </p:txBody>
        </p:sp>
        <p:sp>
          <p:nvSpPr>
            <p:cNvPr id="47" name="Text Placeholder 3"/>
            <p:cNvSpPr txBox="1">
              <a:spLocks/>
            </p:cNvSpPr>
            <p:nvPr/>
          </p:nvSpPr>
          <p:spPr>
            <a:xfrm>
              <a:off x="741363" y="1462663"/>
              <a:ext cx="2189066" cy="76920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1333" dirty="0">
                  <a:solidFill>
                    <a:schemeClr val="tx1">
                      <a:lumMod val="65000"/>
                      <a:lumOff val="35000"/>
                    </a:schemeClr>
                  </a:solidFill>
                  <a:cs typeface="+mn-ea"/>
                  <a:sym typeface="+mn-lt"/>
                </a:rPr>
                <a:t>There are many variations of passages of Lorem Ipsum available, but the majority have suffered alteration in some injected humour slightly</a:t>
              </a:r>
            </a:p>
          </p:txBody>
        </p:sp>
      </p:grpSp>
      <p:sp>
        <p:nvSpPr>
          <p:cNvPr id="31" name="文本框 30"/>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3631905590"/>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par>
                          <p:cTn id="8" fill="hold">
                            <p:stCondLst>
                              <p:cond delay="500"/>
                            </p:stCondLst>
                            <p:childTnLst>
                              <p:par>
                                <p:cTn id="9" presetID="53"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fltVal val="0"/>
                                          </p:val>
                                        </p:tav>
                                        <p:tav tm="100000">
                                          <p:val>
                                            <p:strVal val="#ppt_h"/>
                                          </p:val>
                                        </p:tav>
                                      </p:tavLst>
                                    </p:anim>
                                    <p:animEffect transition="in" filter="fade">
                                      <p:cBhvr>
                                        <p:cTn id="13" dur="500"/>
                                        <p:tgtEl>
                                          <p:spTgt spid="22"/>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par>
                          <p:cTn id="18" fill="hold">
                            <p:stCondLst>
                              <p:cond delay="1500"/>
                            </p:stCondLst>
                            <p:childTnLst>
                              <p:par>
                                <p:cTn id="19" presetID="53" presetClass="entr" presetSubtype="0" fill="hold" grpId="0" nodeType="after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p:cTn id="21" dur="500" fill="hold"/>
                                        <p:tgtEl>
                                          <p:spTgt spid="24"/>
                                        </p:tgtEl>
                                        <p:attrNameLst>
                                          <p:attrName>ppt_w</p:attrName>
                                        </p:attrNameLst>
                                      </p:cBhvr>
                                      <p:tavLst>
                                        <p:tav tm="0">
                                          <p:val>
                                            <p:fltVal val="0"/>
                                          </p:val>
                                        </p:tav>
                                        <p:tav tm="100000">
                                          <p:val>
                                            <p:strVal val="#ppt_w"/>
                                          </p:val>
                                        </p:tav>
                                      </p:tavLst>
                                    </p:anim>
                                    <p:anim calcmode="lin" valueType="num">
                                      <p:cBhvr>
                                        <p:cTn id="22" dur="500" fill="hold"/>
                                        <p:tgtEl>
                                          <p:spTgt spid="24"/>
                                        </p:tgtEl>
                                        <p:attrNameLst>
                                          <p:attrName>ppt_h</p:attrName>
                                        </p:attrNameLst>
                                      </p:cBhvr>
                                      <p:tavLst>
                                        <p:tav tm="0">
                                          <p:val>
                                            <p:fltVal val="0"/>
                                          </p:val>
                                        </p:tav>
                                        <p:tav tm="100000">
                                          <p:val>
                                            <p:strVal val="#ppt_h"/>
                                          </p:val>
                                        </p:tav>
                                      </p:tavLst>
                                    </p:anim>
                                    <p:animEffect transition="in" filter="fade">
                                      <p:cBhvr>
                                        <p:cTn id="23" dur="500"/>
                                        <p:tgtEl>
                                          <p:spTgt spid="24"/>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left)">
                                      <p:cBhvr>
                                        <p:cTn id="27" dur="500"/>
                                        <p:tgtEl>
                                          <p:spTgt spid="28"/>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500"/>
                                        <p:tgtEl>
                                          <p:spTgt spid="14"/>
                                        </p:tgtEl>
                                      </p:cBhvr>
                                    </p:animEffect>
                                  </p:childTnLst>
                                </p:cTn>
                              </p:par>
                            </p:childTnLst>
                          </p:cTn>
                        </p:par>
                        <p:par>
                          <p:cTn id="32" fill="hold">
                            <p:stCondLst>
                              <p:cond delay="3000"/>
                            </p:stCondLst>
                            <p:childTnLst>
                              <p:par>
                                <p:cTn id="33" presetID="53" presetClass="entr" presetSubtype="0" fill="hold" grpId="0" nodeType="after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p:cTn id="35" dur="500" fill="hold"/>
                                        <p:tgtEl>
                                          <p:spTgt spid="23"/>
                                        </p:tgtEl>
                                        <p:attrNameLst>
                                          <p:attrName>ppt_w</p:attrName>
                                        </p:attrNameLst>
                                      </p:cBhvr>
                                      <p:tavLst>
                                        <p:tav tm="0">
                                          <p:val>
                                            <p:fltVal val="0"/>
                                          </p:val>
                                        </p:tav>
                                        <p:tav tm="100000">
                                          <p:val>
                                            <p:strVal val="#ppt_w"/>
                                          </p:val>
                                        </p:tav>
                                      </p:tavLst>
                                    </p:anim>
                                    <p:anim calcmode="lin" valueType="num">
                                      <p:cBhvr>
                                        <p:cTn id="36" dur="500" fill="hold"/>
                                        <p:tgtEl>
                                          <p:spTgt spid="23"/>
                                        </p:tgtEl>
                                        <p:attrNameLst>
                                          <p:attrName>ppt_h</p:attrName>
                                        </p:attrNameLst>
                                      </p:cBhvr>
                                      <p:tavLst>
                                        <p:tav tm="0">
                                          <p:val>
                                            <p:fltVal val="0"/>
                                          </p:val>
                                        </p:tav>
                                        <p:tav tm="100000">
                                          <p:val>
                                            <p:strVal val="#ppt_h"/>
                                          </p:val>
                                        </p:tav>
                                      </p:tavLst>
                                    </p:anim>
                                    <p:animEffect transition="in" filter="fade">
                                      <p:cBhvr>
                                        <p:cTn id="37" dur="500"/>
                                        <p:tgtEl>
                                          <p:spTgt spid="23"/>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27"/>
                                        </p:tgtEl>
                                        <p:attrNameLst>
                                          <p:attrName>style.visibility</p:attrName>
                                        </p:attrNameLst>
                                      </p:cBhvr>
                                      <p:to>
                                        <p:strVal val="visible"/>
                                      </p:to>
                                    </p:set>
                                    <p:animEffect transition="in" filter="wipe(left)">
                                      <p:cBhvr>
                                        <p:cTn id="41" dur="500"/>
                                        <p:tgtEl>
                                          <p:spTgt spid="27"/>
                                        </p:tgtEl>
                                      </p:cBhvr>
                                    </p:animEffect>
                                  </p:childTnLst>
                                </p:cTn>
                              </p:par>
                            </p:childTnLst>
                          </p:cTn>
                        </p:par>
                        <p:par>
                          <p:cTn id="42" fill="hold">
                            <p:stCondLst>
                              <p:cond delay="4000"/>
                            </p:stCondLst>
                            <p:childTnLst>
                              <p:par>
                                <p:cTn id="43" presetID="22" presetClass="entr" presetSubtype="8" fill="hold" grpId="0" nodeType="after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wipe(left)">
                                      <p:cBhvr>
                                        <p:cTn id="45" dur="500"/>
                                        <p:tgtEl>
                                          <p:spTgt spid="19"/>
                                        </p:tgtEl>
                                      </p:cBhvr>
                                    </p:animEffect>
                                  </p:childTnLst>
                                </p:cTn>
                              </p:par>
                            </p:childTnLst>
                          </p:cTn>
                        </p:par>
                        <p:par>
                          <p:cTn id="46" fill="hold">
                            <p:stCondLst>
                              <p:cond delay="4500"/>
                            </p:stCondLst>
                            <p:childTnLst>
                              <p:par>
                                <p:cTn id="47" presetID="53" presetClass="entr" presetSubtype="0" fill="hold" grpId="0" nodeType="afterEffect">
                                  <p:stCondLst>
                                    <p:cond delay="0"/>
                                  </p:stCondLst>
                                  <p:childTnLst>
                                    <p:set>
                                      <p:cBhvr>
                                        <p:cTn id="48" dur="1" fill="hold">
                                          <p:stCondLst>
                                            <p:cond delay="0"/>
                                          </p:stCondLst>
                                        </p:cTn>
                                        <p:tgtEl>
                                          <p:spTgt spid="25"/>
                                        </p:tgtEl>
                                        <p:attrNameLst>
                                          <p:attrName>style.visibility</p:attrName>
                                        </p:attrNameLst>
                                      </p:cBhvr>
                                      <p:to>
                                        <p:strVal val="visible"/>
                                      </p:to>
                                    </p:set>
                                    <p:anim calcmode="lin" valueType="num">
                                      <p:cBhvr>
                                        <p:cTn id="49" dur="500" fill="hold"/>
                                        <p:tgtEl>
                                          <p:spTgt spid="25"/>
                                        </p:tgtEl>
                                        <p:attrNameLst>
                                          <p:attrName>ppt_w</p:attrName>
                                        </p:attrNameLst>
                                      </p:cBhvr>
                                      <p:tavLst>
                                        <p:tav tm="0">
                                          <p:val>
                                            <p:fltVal val="0"/>
                                          </p:val>
                                        </p:tav>
                                        <p:tav tm="100000">
                                          <p:val>
                                            <p:strVal val="#ppt_w"/>
                                          </p:val>
                                        </p:tav>
                                      </p:tavLst>
                                    </p:anim>
                                    <p:anim calcmode="lin" valueType="num">
                                      <p:cBhvr>
                                        <p:cTn id="50" dur="500" fill="hold"/>
                                        <p:tgtEl>
                                          <p:spTgt spid="25"/>
                                        </p:tgtEl>
                                        <p:attrNameLst>
                                          <p:attrName>ppt_h</p:attrName>
                                        </p:attrNameLst>
                                      </p:cBhvr>
                                      <p:tavLst>
                                        <p:tav tm="0">
                                          <p:val>
                                            <p:fltVal val="0"/>
                                          </p:val>
                                        </p:tav>
                                        <p:tav tm="100000">
                                          <p:val>
                                            <p:strVal val="#ppt_h"/>
                                          </p:val>
                                        </p:tav>
                                      </p:tavLst>
                                    </p:anim>
                                    <p:animEffect transition="in" filter="fade">
                                      <p:cBhvr>
                                        <p:cTn id="51" dur="500"/>
                                        <p:tgtEl>
                                          <p:spTgt spid="25"/>
                                        </p:tgtEl>
                                      </p:cBhvr>
                                    </p:animEffect>
                                  </p:childTnLst>
                                </p:cTn>
                              </p:par>
                            </p:childTnLst>
                          </p:cTn>
                        </p:par>
                        <p:par>
                          <p:cTn id="52" fill="hold">
                            <p:stCondLst>
                              <p:cond delay="5000"/>
                            </p:stCondLst>
                            <p:childTnLst>
                              <p:par>
                                <p:cTn id="53" presetID="22" presetClass="entr" presetSubtype="8" fill="hold" grpId="0" nodeType="after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wipe(left)">
                                      <p:cBhvr>
                                        <p:cTn id="55" dur="500"/>
                                        <p:tgtEl>
                                          <p:spTgt spid="30"/>
                                        </p:tgtEl>
                                      </p:cBhvr>
                                    </p:animEffect>
                                  </p:childTnLst>
                                </p:cTn>
                              </p:par>
                            </p:childTnLst>
                          </p:cTn>
                        </p:par>
                        <p:par>
                          <p:cTn id="56" fill="hold">
                            <p:stCondLst>
                              <p:cond delay="5500"/>
                            </p:stCondLst>
                            <p:childTnLst>
                              <p:par>
                                <p:cTn id="57" presetID="22" presetClass="entr" presetSubtype="8" fill="hold" grpId="0" nodeType="afterEffect">
                                  <p:stCondLst>
                                    <p:cond delay="0"/>
                                  </p:stCondLst>
                                  <p:childTnLst>
                                    <p:set>
                                      <p:cBhvr>
                                        <p:cTn id="58" dur="1" fill="hold">
                                          <p:stCondLst>
                                            <p:cond delay="0"/>
                                          </p:stCondLst>
                                        </p:cTn>
                                        <p:tgtEl>
                                          <p:spTgt spid="18"/>
                                        </p:tgtEl>
                                        <p:attrNameLst>
                                          <p:attrName>style.visibility</p:attrName>
                                        </p:attrNameLst>
                                      </p:cBhvr>
                                      <p:to>
                                        <p:strVal val="visible"/>
                                      </p:to>
                                    </p:set>
                                    <p:animEffect transition="in" filter="wipe(left)">
                                      <p:cBhvr>
                                        <p:cTn id="59" dur="500"/>
                                        <p:tgtEl>
                                          <p:spTgt spid="18"/>
                                        </p:tgtEl>
                                      </p:cBhvr>
                                    </p:animEffect>
                                  </p:childTnLst>
                                </p:cTn>
                              </p:par>
                            </p:childTnLst>
                          </p:cTn>
                        </p:par>
                        <p:par>
                          <p:cTn id="60" fill="hold">
                            <p:stCondLst>
                              <p:cond delay="6000"/>
                            </p:stCondLst>
                            <p:childTnLst>
                              <p:par>
                                <p:cTn id="61" presetID="53"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 calcmode="lin" valueType="num">
                                      <p:cBhvr>
                                        <p:cTn id="63" dur="500" fill="hold"/>
                                        <p:tgtEl>
                                          <p:spTgt spid="26"/>
                                        </p:tgtEl>
                                        <p:attrNameLst>
                                          <p:attrName>ppt_w</p:attrName>
                                        </p:attrNameLst>
                                      </p:cBhvr>
                                      <p:tavLst>
                                        <p:tav tm="0">
                                          <p:val>
                                            <p:fltVal val="0"/>
                                          </p:val>
                                        </p:tav>
                                        <p:tav tm="100000">
                                          <p:val>
                                            <p:strVal val="#ppt_w"/>
                                          </p:val>
                                        </p:tav>
                                      </p:tavLst>
                                    </p:anim>
                                    <p:anim calcmode="lin" valueType="num">
                                      <p:cBhvr>
                                        <p:cTn id="64" dur="500" fill="hold"/>
                                        <p:tgtEl>
                                          <p:spTgt spid="26"/>
                                        </p:tgtEl>
                                        <p:attrNameLst>
                                          <p:attrName>ppt_h</p:attrName>
                                        </p:attrNameLst>
                                      </p:cBhvr>
                                      <p:tavLst>
                                        <p:tav tm="0">
                                          <p:val>
                                            <p:fltVal val="0"/>
                                          </p:val>
                                        </p:tav>
                                        <p:tav tm="100000">
                                          <p:val>
                                            <p:strVal val="#ppt_h"/>
                                          </p:val>
                                        </p:tav>
                                      </p:tavLst>
                                    </p:anim>
                                    <p:animEffect transition="in" filter="fade">
                                      <p:cBhvr>
                                        <p:cTn id="65" dur="500"/>
                                        <p:tgtEl>
                                          <p:spTgt spid="26"/>
                                        </p:tgtEl>
                                      </p:cBhvr>
                                    </p:animEffect>
                                  </p:childTnLst>
                                </p:cTn>
                              </p:par>
                            </p:childTnLst>
                          </p:cTn>
                        </p:par>
                        <p:par>
                          <p:cTn id="66" fill="hold">
                            <p:stCondLst>
                              <p:cond delay="6500"/>
                            </p:stCondLst>
                            <p:childTnLst>
                              <p:par>
                                <p:cTn id="67" presetID="22" presetClass="entr" presetSubtype="8" fill="hold" grpId="0" nodeType="after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wipe(left)">
                                      <p:cBhvr>
                                        <p:cTn id="69" dur="500"/>
                                        <p:tgtEl>
                                          <p:spTgt spid="29"/>
                                        </p:tgtEl>
                                      </p:cBhvr>
                                    </p:animEffect>
                                  </p:childTnLst>
                                </p:cTn>
                              </p:par>
                            </p:childTnLst>
                          </p:cTn>
                        </p:par>
                        <p:par>
                          <p:cTn id="70" fill="hold">
                            <p:stCondLst>
                              <p:cond delay="7000"/>
                            </p:stCondLst>
                            <p:childTnLst>
                              <p:par>
                                <p:cTn id="71" presetID="12" presetClass="entr" presetSubtype="4" fill="hold" nodeType="afterEffect">
                                  <p:stCondLst>
                                    <p:cond delay="0"/>
                                  </p:stCondLst>
                                  <p:childTnLst>
                                    <p:set>
                                      <p:cBhvr>
                                        <p:cTn id="72" dur="1" fill="hold">
                                          <p:stCondLst>
                                            <p:cond delay="0"/>
                                          </p:stCondLst>
                                        </p:cTn>
                                        <p:tgtEl>
                                          <p:spTgt spid="3"/>
                                        </p:tgtEl>
                                        <p:attrNameLst>
                                          <p:attrName>style.visibility</p:attrName>
                                        </p:attrNameLst>
                                      </p:cBhvr>
                                      <p:to>
                                        <p:strVal val="visible"/>
                                      </p:to>
                                    </p:set>
                                    <p:animEffect transition="in" filter="slide(fromBottom)">
                                      <p:cBhvr>
                                        <p:cTn id="73" dur="500"/>
                                        <p:tgtEl>
                                          <p:spTgt spid="3"/>
                                        </p:tgtEl>
                                      </p:cBhvr>
                                    </p:animEffect>
                                  </p:childTnLst>
                                </p:cTn>
                              </p:par>
                            </p:childTnLst>
                          </p:cTn>
                        </p:par>
                        <p:par>
                          <p:cTn id="74" fill="hold">
                            <p:stCondLst>
                              <p:cond delay="7500"/>
                            </p:stCondLst>
                            <p:childTnLst>
                              <p:par>
                                <p:cTn id="75" presetID="18" presetClass="entr" presetSubtype="12" fill="hold" nodeType="afterEffect">
                                  <p:stCondLst>
                                    <p:cond delay="0"/>
                                  </p:stCondLst>
                                  <p:childTnLst>
                                    <p:set>
                                      <p:cBhvr>
                                        <p:cTn id="76" dur="1" fill="hold">
                                          <p:stCondLst>
                                            <p:cond delay="0"/>
                                          </p:stCondLst>
                                        </p:cTn>
                                        <p:tgtEl>
                                          <p:spTgt spid="40"/>
                                        </p:tgtEl>
                                        <p:attrNameLst>
                                          <p:attrName>style.visibility</p:attrName>
                                        </p:attrNameLst>
                                      </p:cBhvr>
                                      <p:to>
                                        <p:strVal val="visible"/>
                                      </p:to>
                                    </p:set>
                                    <p:animEffect transition="in" filter="strips(downLeft)">
                                      <p:cBhvr>
                                        <p:cTn id="77" dur="500"/>
                                        <p:tgtEl>
                                          <p:spTgt spid="40"/>
                                        </p:tgtEl>
                                      </p:cBhvr>
                                    </p:animEffect>
                                  </p:childTnLst>
                                </p:cTn>
                              </p:par>
                            </p:childTnLst>
                          </p:cTn>
                        </p:par>
                        <p:par>
                          <p:cTn id="78" fill="hold">
                            <p:stCondLst>
                              <p:cond delay="8000"/>
                            </p:stCondLst>
                            <p:childTnLst>
                              <p:par>
                                <p:cTn id="79" presetID="12" presetClass="entr" presetSubtype="4" fill="hold" nodeType="afterEffect">
                                  <p:stCondLst>
                                    <p:cond delay="0"/>
                                  </p:stCondLst>
                                  <p:childTnLst>
                                    <p:set>
                                      <p:cBhvr>
                                        <p:cTn id="80" dur="1" fill="hold">
                                          <p:stCondLst>
                                            <p:cond delay="0"/>
                                          </p:stCondLst>
                                        </p:cTn>
                                        <p:tgtEl>
                                          <p:spTgt spid="5"/>
                                        </p:tgtEl>
                                        <p:attrNameLst>
                                          <p:attrName>style.visibility</p:attrName>
                                        </p:attrNameLst>
                                      </p:cBhvr>
                                      <p:to>
                                        <p:strVal val="visible"/>
                                      </p:to>
                                    </p:set>
                                    <p:animEffect transition="in" filter="slide(fromBottom)">
                                      <p:cBhvr>
                                        <p:cTn id="81" dur="500"/>
                                        <p:tgtEl>
                                          <p:spTgt spid="5"/>
                                        </p:tgtEl>
                                      </p:cBhvr>
                                    </p:animEffect>
                                  </p:childTnLst>
                                </p:cTn>
                              </p:par>
                            </p:childTnLst>
                          </p:cTn>
                        </p:par>
                        <p:par>
                          <p:cTn id="82" fill="hold">
                            <p:stCondLst>
                              <p:cond delay="8500"/>
                            </p:stCondLst>
                            <p:childTnLst>
                              <p:par>
                                <p:cTn id="83" presetID="18" presetClass="entr" presetSubtype="12" fill="hold" nodeType="afterEffect">
                                  <p:stCondLst>
                                    <p:cond delay="0"/>
                                  </p:stCondLst>
                                  <p:childTnLst>
                                    <p:set>
                                      <p:cBhvr>
                                        <p:cTn id="84" dur="1" fill="hold">
                                          <p:stCondLst>
                                            <p:cond delay="0"/>
                                          </p:stCondLst>
                                        </p:cTn>
                                        <p:tgtEl>
                                          <p:spTgt spid="44"/>
                                        </p:tgtEl>
                                        <p:attrNameLst>
                                          <p:attrName>style.visibility</p:attrName>
                                        </p:attrNameLst>
                                      </p:cBhvr>
                                      <p:to>
                                        <p:strVal val="visible"/>
                                      </p:to>
                                    </p:set>
                                    <p:animEffect transition="in" filter="strips(downLeft)">
                                      <p:cBhvr>
                                        <p:cTn id="85" dur="500"/>
                                        <p:tgtEl>
                                          <p:spTgt spid="44"/>
                                        </p:tgtEl>
                                      </p:cBhvr>
                                    </p:animEffect>
                                  </p:childTnLst>
                                </p:cTn>
                              </p:par>
                            </p:childTnLst>
                          </p:cTn>
                        </p:par>
                        <p:par>
                          <p:cTn id="86" fill="hold">
                            <p:stCondLst>
                              <p:cond delay="9000"/>
                            </p:stCondLst>
                            <p:childTnLst>
                              <p:par>
                                <p:cTn id="87" presetID="12" presetClass="entr" presetSubtype="4" fill="hold" nodeType="afterEffect">
                                  <p:stCondLst>
                                    <p:cond delay="0"/>
                                  </p:stCondLst>
                                  <p:childTnLst>
                                    <p:set>
                                      <p:cBhvr>
                                        <p:cTn id="88" dur="1" fill="hold">
                                          <p:stCondLst>
                                            <p:cond delay="0"/>
                                          </p:stCondLst>
                                        </p:cTn>
                                        <p:tgtEl>
                                          <p:spTgt spid="6"/>
                                        </p:tgtEl>
                                        <p:attrNameLst>
                                          <p:attrName>style.visibility</p:attrName>
                                        </p:attrNameLst>
                                      </p:cBhvr>
                                      <p:to>
                                        <p:strVal val="visible"/>
                                      </p:to>
                                    </p:set>
                                    <p:animEffect transition="in" filter="slide(fromBottom)">
                                      <p:cBhvr>
                                        <p:cTn id="8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14" grpId="0" animBg="1"/>
      <p:bldP spid="12" grpId="0" animBg="1"/>
      <p:bldP spid="11" grpId="0" animBg="1"/>
      <p:bldP spid="22" grpId="0" animBg="1"/>
      <p:bldP spid="23" grpId="0" animBg="1"/>
      <p:bldP spid="24" grpId="0" animBg="1"/>
      <p:bldP spid="25" grpId="0" animBg="1"/>
      <p:bldP spid="26" grpId="0" animBg="1"/>
      <p:bldP spid="27" grpId="0"/>
      <p:bldP spid="28" grpId="0"/>
      <p:bldP spid="29"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7</a:t>
            </a:fld>
            <a:endParaRPr lang="en-US" dirty="0">
              <a:cs typeface="+mn-ea"/>
              <a:sym typeface="+mn-lt"/>
            </a:endParaRPr>
          </a:p>
        </p:txBody>
      </p:sp>
      <p:grpSp>
        <p:nvGrpSpPr>
          <p:cNvPr id="2" name="Group 31"/>
          <p:cNvGrpSpPr/>
          <p:nvPr/>
        </p:nvGrpSpPr>
        <p:grpSpPr>
          <a:xfrm>
            <a:off x="1587" y="1435100"/>
            <a:ext cx="12196232" cy="4884211"/>
            <a:chOff x="0" y="739341"/>
            <a:chExt cx="9147174" cy="3663158"/>
          </a:xfrm>
        </p:grpSpPr>
        <p:grpSp>
          <p:nvGrpSpPr>
            <p:cNvPr id="3" name="Group 21"/>
            <p:cNvGrpSpPr/>
            <p:nvPr/>
          </p:nvGrpSpPr>
          <p:grpSpPr>
            <a:xfrm>
              <a:off x="0" y="739341"/>
              <a:ext cx="4859337" cy="3663158"/>
              <a:chOff x="1160463" y="-1588"/>
              <a:chExt cx="6823075" cy="5143501"/>
            </a:xfrm>
          </p:grpSpPr>
          <p:sp>
            <p:nvSpPr>
              <p:cNvPr id="4109" name="Freeform 13"/>
              <p:cNvSpPr>
                <a:spLocks/>
              </p:cNvSpPr>
              <p:nvPr/>
            </p:nvSpPr>
            <p:spPr bwMode="auto">
              <a:xfrm>
                <a:off x="1160463" y="142875"/>
                <a:ext cx="6823075" cy="4999038"/>
              </a:xfrm>
              <a:custGeom>
                <a:avLst/>
                <a:gdLst/>
                <a:ahLst/>
                <a:cxnLst>
                  <a:cxn ang="0">
                    <a:pos x="0" y="0"/>
                  </a:cxn>
                  <a:cxn ang="0">
                    <a:pos x="0" y="207"/>
                  </a:cxn>
                  <a:cxn ang="0">
                    <a:pos x="0" y="207"/>
                  </a:cxn>
                  <a:cxn ang="0">
                    <a:pos x="345" y="552"/>
                  </a:cxn>
                  <a:cxn ang="0">
                    <a:pos x="345" y="552"/>
                  </a:cxn>
                  <a:cxn ang="0">
                    <a:pos x="345" y="1188"/>
                  </a:cxn>
                  <a:cxn ang="0">
                    <a:pos x="345" y="1188"/>
                  </a:cxn>
                  <a:cxn ang="0">
                    <a:pos x="897" y="1741"/>
                  </a:cxn>
                  <a:cxn ang="0">
                    <a:pos x="1449" y="1188"/>
                  </a:cxn>
                  <a:cxn ang="0">
                    <a:pos x="1450" y="1188"/>
                  </a:cxn>
                  <a:cxn ang="0">
                    <a:pos x="1795" y="843"/>
                  </a:cxn>
                  <a:cxn ang="0">
                    <a:pos x="2140" y="1188"/>
                  </a:cxn>
                  <a:cxn ang="0">
                    <a:pos x="2141" y="1188"/>
                  </a:cxn>
                  <a:cxn ang="0">
                    <a:pos x="2141" y="2074"/>
                  </a:cxn>
                  <a:cxn ang="0">
                    <a:pos x="2140" y="2074"/>
                  </a:cxn>
                  <a:cxn ang="0">
                    <a:pos x="2689" y="2626"/>
                  </a:cxn>
                  <a:cxn ang="0">
                    <a:pos x="2689" y="2627"/>
                  </a:cxn>
                  <a:cxn ang="0">
                    <a:pos x="3580" y="2627"/>
                  </a:cxn>
                  <a:cxn ang="0">
                    <a:pos x="3586" y="2420"/>
                  </a:cxn>
                  <a:cxn ang="0">
                    <a:pos x="3586" y="2420"/>
                  </a:cxn>
                  <a:cxn ang="0">
                    <a:pos x="2693" y="2420"/>
                  </a:cxn>
                  <a:cxn ang="0">
                    <a:pos x="2693" y="2419"/>
                  </a:cxn>
                  <a:cxn ang="0">
                    <a:pos x="2348" y="2081"/>
                  </a:cxn>
                  <a:cxn ang="0">
                    <a:pos x="2348" y="2081"/>
                  </a:cxn>
                  <a:cxn ang="0">
                    <a:pos x="2348" y="2075"/>
                  </a:cxn>
                  <a:cxn ang="0">
                    <a:pos x="2348" y="1184"/>
                  </a:cxn>
                  <a:cxn ang="0">
                    <a:pos x="2347" y="1184"/>
                  </a:cxn>
                  <a:cxn ang="0">
                    <a:pos x="1795" y="636"/>
                  </a:cxn>
                  <a:cxn ang="0">
                    <a:pos x="1242" y="1188"/>
                  </a:cxn>
                  <a:cxn ang="0">
                    <a:pos x="1242" y="1188"/>
                  </a:cxn>
                  <a:cxn ang="0">
                    <a:pos x="897" y="1533"/>
                  </a:cxn>
                  <a:cxn ang="0">
                    <a:pos x="552" y="1188"/>
                  </a:cxn>
                  <a:cxn ang="0">
                    <a:pos x="552" y="552"/>
                  </a:cxn>
                  <a:cxn ang="0">
                    <a:pos x="552" y="552"/>
                  </a:cxn>
                  <a:cxn ang="0">
                    <a:pos x="0" y="0"/>
                  </a:cxn>
                </a:cxnLst>
                <a:rect l="0" t="0" r="r" b="b"/>
                <a:pathLst>
                  <a:path w="3586" h="2627">
                    <a:moveTo>
                      <a:pt x="0" y="0"/>
                    </a:moveTo>
                    <a:cubicBezTo>
                      <a:pt x="0" y="207"/>
                      <a:pt x="0" y="207"/>
                      <a:pt x="0" y="207"/>
                    </a:cubicBezTo>
                    <a:cubicBezTo>
                      <a:pt x="0" y="207"/>
                      <a:pt x="0" y="207"/>
                      <a:pt x="0" y="207"/>
                    </a:cubicBezTo>
                    <a:cubicBezTo>
                      <a:pt x="190" y="207"/>
                      <a:pt x="345" y="361"/>
                      <a:pt x="345" y="552"/>
                    </a:cubicBezTo>
                    <a:cubicBezTo>
                      <a:pt x="345" y="552"/>
                      <a:pt x="345" y="552"/>
                      <a:pt x="345" y="552"/>
                    </a:cubicBezTo>
                    <a:cubicBezTo>
                      <a:pt x="345" y="1188"/>
                      <a:pt x="345" y="1188"/>
                      <a:pt x="345" y="1188"/>
                    </a:cubicBezTo>
                    <a:cubicBezTo>
                      <a:pt x="345" y="1188"/>
                      <a:pt x="345" y="1188"/>
                      <a:pt x="345" y="1188"/>
                    </a:cubicBezTo>
                    <a:cubicBezTo>
                      <a:pt x="345" y="1493"/>
                      <a:pt x="592" y="1741"/>
                      <a:pt x="897" y="1741"/>
                    </a:cubicBezTo>
                    <a:cubicBezTo>
                      <a:pt x="1202" y="1741"/>
                      <a:pt x="1449" y="1493"/>
                      <a:pt x="1449" y="1188"/>
                    </a:cubicBezTo>
                    <a:cubicBezTo>
                      <a:pt x="1450" y="1188"/>
                      <a:pt x="1450" y="1188"/>
                      <a:pt x="1450" y="1188"/>
                    </a:cubicBezTo>
                    <a:cubicBezTo>
                      <a:pt x="1450" y="997"/>
                      <a:pt x="1604" y="843"/>
                      <a:pt x="1795" y="843"/>
                    </a:cubicBezTo>
                    <a:cubicBezTo>
                      <a:pt x="1986" y="843"/>
                      <a:pt x="2140" y="997"/>
                      <a:pt x="2140" y="1188"/>
                    </a:cubicBezTo>
                    <a:cubicBezTo>
                      <a:pt x="2141" y="1188"/>
                      <a:pt x="2141" y="1188"/>
                      <a:pt x="2141" y="1188"/>
                    </a:cubicBezTo>
                    <a:cubicBezTo>
                      <a:pt x="2141" y="2074"/>
                      <a:pt x="2141" y="2074"/>
                      <a:pt x="2141" y="2074"/>
                    </a:cubicBezTo>
                    <a:cubicBezTo>
                      <a:pt x="2140" y="2074"/>
                      <a:pt x="2140" y="2074"/>
                      <a:pt x="2140" y="2074"/>
                    </a:cubicBezTo>
                    <a:cubicBezTo>
                      <a:pt x="2140" y="2378"/>
                      <a:pt x="2386" y="2624"/>
                      <a:pt x="2689" y="2626"/>
                    </a:cubicBezTo>
                    <a:cubicBezTo>
                      <a:pt x="2689" y="2627"/>
                      <a:pt x="2689" y="2627"/>
                      <a:pt x="2689" y="2627"/>
                    </a:cubicBezTo>
                    <a:cubicBezTo>
                      <a:pt x="3580" y="2627"/>
                      <a:pt x="3580" y="2627"/>
                      <a:pt x="3580" y="2627"/>
                    </a:cubicBezTo>
                    <a:cubicBezTo>
                      <a:pt x="3586" y="2420"/>
                      <a:pt x="3586" y="2420"/>
                      <a:pt x="3586" y="2420"/>
                    </a:cubicBezTo>
                    <a:cubicBezTo>
                      <a:pt x="3586" y="2420"/>
                      <a:pt x="3586" y="2420"/>
                      <a:pt x="3586" y="2420"/>
                    </a:cubicBezTo>
                    <a:cubicBezTo>
                      <a:pt x="2693" y="2420"/>
                      <a:pt x="2693" y="2420"/>
                      <a:pt x="2693" y="2420"/>
                    </a:cubicBezTo>
                    <a:cubicBezTo>
                      <a:pt x="2693" y="2419"/>
                      <a:pt x="2693" y="2419"/>
                      <a:pt x="2693" y="2419"/>
                    </a:cubicBezTo>
                    <a:cubicBezTo>
                      <a:pt x="2505" y="2419"/>
                      <a:pt x="2351" y="2269"/>
                      <a:pt x="2348" y="2081"/>
                    </a:cubicBezTo>
                    <a:cubicBezTo>
                      <a:pt x="2348" y="2081"/>
                      <a:pt x="2348" y="2081"/>
                      <a:pt x="2348" y="2081"/>
                    </a:cubicBezTo>
                    <a:cubicBezTo>
                      <a:pt x="2348" y="2075"/>
                      <a:pt x="2348" y="2075"/>
                      <a:pt x="2348" y="2075"/>
                    </a:cubicBezTo>
                    <a:cubicBezTo>
                      <a:pt x="2348" y="1184"/>
                      <a:pt x="2348" y="1184"/>
                      <a:pt x="2348" y="1184"/>
                    </a:cubicBezTo>
                    <a:cubicBezTo>
                      <a:pt x="2347" y="1184"/>
                      <a:pt x="2347" y="1184"/>
                      <a:pt x="2347" y="1184"/>
                    </a:cubicBezTo>
                    <a:cubicBezTo>
                      <a:pt x="2345" y="881"/>
                      <a:pt x="2099" y="636"/>
                      <a:pt x="1795" y="636"/>
                    </a:cubicBezTo>
                    <a:cubicBezTo>
                      <a:pt x="1490" y="636"/>
                      <a:pt x="1242" y="883"/>
                      <a:pt x="1242" y="1188"/>
                    </a:cubicBezTo>
                    <a:cubicBezTo>
                      <a:pt x="1242" y="1188"/>
                      <a:pt x="1242" y="1188"/>
                      <a:pt x="1242" y="1188"/>
                    </a:cubicBezTo>
                    <a:cubicBezTo>
                      <a:pt x="1242" y="1379"/>
                      <a:pt x="1088" y="1533"/>
                      <a:pt x="897" y="1533"/>
                    </a:cubicBezTo>
                    <a:cubicBezTo>
                      <a:pt x="706" y="1533"/>
                      <a:pt x="552" y="1379"/>
                      <a:pt x="552" y="1188"/>
                    </a:cubicBezTo>
                    <a:cubicBezTo>
                      <a:pt x="552" y="552"/>
                      <a:pt x="552" y="552"/>
                      <a:pt x="552" y="552"/>
                    </a:cubicBezTo>
                    <a:cubicBezTo>
                      <a:pt x="552" y="552"/>
                      <a:pt x="552" y="552"/>
                      <a:pt x="552" y="552"/>
                    </a:cubicBezTo>
                    <a:cubicBezTo>
                      <a:pt x="552" y="247"/>
                      <a:pt x="305" y="0"/>
                      <a:pt x="0" y="0"/>
                    </a:cubicBezTo>
                  </a:path>
                </a:pathLst>
              </a:custGeom>
              <a:solidFill>
                <a:schemeClr val="bg1">
                  <a:lumMod val="8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10" name="Freeform 14"/>
              <p:cNvSpPr>
                <a:spLocks/>
              </p:cNvSpPr>
              <p:nvPr/>
            </p:nvSpPr>
            <p:spPr bwMode="auto">
              <a:xfrm>
                <a:off x="1160463" y="-1588"/>
                <a:ext cx="6823075" cy="4999038"/>
              </a:xfrm>
              <a:custGeom>
                <a:avLst/>
                <a:gdLst/>
                <a:ahLst/>
                <a:cxnLst>
                  <a:cxn ang="0">
                    <a:pos x="2693" y="2420"/>
                  </a:cxn>
                  <a:cxn ang="0">
                    <a:pos x="2693" y="2420"/>
                  </a:cxn>
                  <a:cxn ang="0">
                    <a:pos x="2348" y="2082"/>
                  </a:cxn>
                  <a:cxn ang="0">
                    <a:pos x="2348" y="2082"/>
                  </a:cxn>
                  <a:cxn ang="0">
                    <a:pos x="2348" y="2076"/>
                  </a:cxn>
                  <a:cxn ang="0">
                    <a:pos x="2348" y="1184"/>
                  </a:cxn>
                  <a:cxn ang="0">
                    <a:pos x="2347" y="1184"/>
                  </a:cxn>
                  <a:cxn ang="0">
                    <a:pos x="1795" y="636"/>
                  </a:cxn>
                  <a:cxn ang="0">
                    <a:pos x="1242" y="1189"/>
                  </a:cxn>
                  <a:cxn ang="0">
                    <a:pos x="1242" y="1189"/>
                  </a:cxn>
                  <a:cxn ang="0">
                    <a:pos x="897" y="1534"/>
                  </a:cxn>
                  <a:cxn ang="0">
                    <a:pos x="552" y="1189"/>
                  </a:cxn>
                  <a:cxn ang="0">
                    <a:pos x="552" y="553"/>
                  </a:cxn>
                  <a:cxn ang="0">
                    <a:pos x="552" y="553"/>
                  </a:cxn>
                  <a:cxn ang="0">
                    <a:pos x="0" y="0"/>
                  </a:cxn>
                  <a:cxn ang="0">
                    <a:pos x="0" y="207"/>
                  </a:cxn>
                  <a:cxn ang="0">
                    <a:pos x="0" y="207"/>
                  </a:cxn>
                  <a:cxn ang="0">
                    <a:pos x="345" y="553"/>
                  </a:cxn>
                  <a:cxn ang="0">
                    <a:pos x="345" y="553"/>
                  </a:cxn>
                  <a:cxn ang="0">
                    <a:pos x="345" y="1189"/>
                  </a:cxn>
                  <a:cxn ang="0">
                    <a:pos x="345" y="1189"/>
                  </a:cxn>
                  <a:cxn ang="0">
                    <a:pos x="897" y="1741"/>
                  </a:cxn>
                  <a:cxn ang="0">
                    <a:pos x="1449" y="1189"/>
                  </a:cxn>
                  <a:cxn ang="0">
                    <a:pos x="1450" y="1189"/>
                  </a:cxn>
                  <a:cxn ang="0">
                    <a:pos x="1795" y="843"/>
                  </a:cxn>
                  <a:cxn ang="0">
                    <a:pos x="2140" y="1189"/>
                  </a:cxn>
                  <a:cxn ang="0">
                    <a:pos x="2141" y="1189"/>
                  </a:cxn>
                  <a:cxn ang="0">
                    <a:pos x="2141" y="2075"/>
                  </a:cxn>
                  <a:cxn ang="0">
                    <a:pos x="2140" y="2075"/>
                  </a:cxn>
                  <a:cxn ang="0">
                    <a:pos x="2689" y="2627"/>
                  </a:cxn>
                  <a:cxn ang="0">
                    <a:pos x="2689" y="2627"/>
                  </a:cxn>
                  <a:cxn ang="0">
                    <a:pos x="3580" y="2627"/>
                  </a:cxn>
                  <a:cxn ang="0">
                    <a:pos x="3586" y="2421"/>
                  </a:cxn>
                  <a:cxn ang="0">
                    <a:pos x="3586" y="2420"/>
                  </a:cxn>
                  <a:cxn ang="0">
                    <a:pos x="2693" y="2420"/>
                  </a:cxn>
                </a:cxnLst>
                <a:rect l="0" t="0" r="r" b="b"/>
                <a:pathLst>
                  <a:path w="3586" h="2627">
                    <a:moveTo>
                      <a:pt x="2693" y="2420"/>
                    </a:moveTo>
                    <a:cubicBezTo>
                      <a:pt x="2693" y="2420"/>
                      <a:pt x="2693" y="2420"/>
                      <a:pt x="2693" y="2420"/>
                    </a:cubicBezTo>
                    <a:cubicBezTo>
                      <a:pt x="2505" y="2420"/>
                      <a:pt x="2351" y="2269"/>
                      <a:pt x="2348" y="2082"/>
                    </a:cubicBezTo>
                    <a:cubicBezTo>
                      <a:pt x="2348" y="2082"/>
                      <a:pt x="2348" y="2082"/>
                      <a:pt x="2348" y="2082"/>
                    </a:cubicBezTo>
                    <a:cubicBezTo>
                      <a:pt x="2348" y="2076"/>
                      <a:pt x="2348" y="2076"/>
                      <a:pt x="2348" y="2076"/>
                    </a:cubicBezTo>
                    <a:cubicBezTo>
                      <a:pt x="2348" y="1184"/>
                      <a:pt x="2348" y="1184"/>
                      <a:pt x="2348" y="1184"/>
                    </a:cubicBezTo>
                    <a:cubicBezTo>
                      <a:pt x="2347" y="1184"/>
                      <a:pt x="2347" y="1184"/>
                      <a:pt x="2347" y="1184"/>
                    </a:cubicBezTo>
                    <a:cubicBezTo>
                      <a:pt x="2345" y="881"/>
                      <a:pt x="2099" y="636"/>
                      <a:pt x="1795" y="636"/>
                    </a:cubicBezTo>
                    <a:cubicBezTo>
                      <a:pt x="1490" y="636"/>
                      <a:pt x="1242" y="883"/>
                      <a:pt x="1242" y="1189"/>
                    </a:cubicBezTo>
                    <a:cubicBezTo>
                      <a:pt x="1242" y="1189"/>
                      <a:pt x="1242" y="1189"/>
                      <a:pt x="1242" y="1189"/>
                    </a:cubicBezTo>
                    <a:cubicBezTo>
                      <a:pt x="1242" y="1379"/>
                      <a:pt x="1088" y="1534"/>
                      <a:pt x="897" y="1534"/>
                    </a:cubicBezTo>
                    <a:cubicBezTo>
                      <a:pt x="706" y="1534"/>
                      <a:pt x="552" y="1379"/>
                      <a:pt x="552" y="1189"/>
                    </a:cubicBezTo>
                    <a:cubicBezTo>
                      <a:pt x="552" y="553"/>
                      <a:pt x="552" y="553"/>
                      <a:pt x="552" y="553"/>
                    </a:cubicBezTo>
                    <a:cubicBezTo>
                      <a:pt x="552" y="553"/>
                      <a:pt x="552" y="553"/>
                      <a:pt x="552" y="553"/>
                    </a:cubicBezTo>
                    <a:cubicBezTo>
                      <a:pt x="552" y="247"/>
                      <a:pt x="305" y="0"/>
                      <a:pt x="0" y="0"/>
                    </a:cubicBezTo>
                    <a:cubicBezTo>
                      <a:pt x="0" y="207"/>
                      <a:pt x="0" y="207"/>
                      <a:pt x="0" y="207"/>
                    </a:cubicBezTo>
                    <a:cubicBezTo>
                      <a:pt x="0" y="207"/>
                      <a:pt x="0" y="207"/>
                      <a:pt x="0" y="207"/>
                    </a:cubicBezTo>
                    <a:cubicBezTo>
                      <a:pt x="190" y="207"/>
                      <a:pt x="345" y="362"/>
                      <a:pt x="345" y="553"/>
                    </a:cubicBezTo>
                    <a:cubicBezTo>
                      <a:pt x="345" y="553"/>
                      <a:pt x="345" y="553"/>
                      <a:pt x="345" y="553"/>
                    </a:cubicBezTo>
                    <a:cubicBezTo>
                      <a:pt x="345" y="1189"/>
                      <a:pt x="345" y="1189"/>
                      <a:pt x="345" y="1189"/>
                    </a:cubicBezTo>
                    <a:cubicBezTo>
                      <a:pt x="345" y="1189"/>
                      <a:pt x="345" y="1189"/>
                      <a:pt x="345" y="1189"/>
                    </a:cubicBezTo>
                    <a:cubicBezTo>
                      <a:pt x="345" y="1494"/>
                      <a:pt x="592" y="1741"/>
                      <a:pt x="897" y="1741"/>
                    </a:cubicBezTo>
                    <a:cubicBezTo>
                      <a:pt x="1202" y="1741"/>
                      <a:pt x="1449" y="1494"/>
                      <a:pt x="1449" y="1189"/>
                    </a:cubicBezTo>
                    <a:cubicBezTo>
                      <a:pt x="1450" y="1189"/>
                      <a:pt x="1450" y="1189"/>
                      <a:pt x="1450" y="1189"/>
                    </a:cubicBezTo>
                    <a:cubicBezTo>
                      <a:pt x="1450" y="998"/>
                      <a:pt x="1604" y="843"/>
                      <a:pt x="1795" y="843"/>
                    </a:cubicBezTo>
                    <a:cubicBezTo>
                      <a:pt x="1986" y="843"/>
                      <a:pt x="2140" y="998"/>
                      <a:pt x="2140" y="1189"/>
                    </a:cubicBezTo>
                    <a:cubicBezTo>
                      <a:pt x="2141" y="1189"/>
                      <a:pt x="2141" y="1189"/>
                      <a:pt x="2141" y="1189"/>
                    </a:cubicBezTo>
                    <a:cubicBezTo>
                      <a:pt x="2141" y="2075"/>
                      <a:pt x="2141" y="2075"/>
                      <a:pt x="2141" y="2075"/>
                    </a:cubicBezTo>
                    <a:cubicBezTo>
                      <a:pt x="2140" y="2075"/>
                      <a:pt x="2140" y="2075"/>
                      <a:pt x="2140" y="2075"/>
                    </a:cubicBezTo>
                    <a:cubicBezTo>
                      <a:pt x="2140" y="2378"/>
                      <a:pt x="2386" y="2625"/>
                      <a:pt x="2689" y="2627"/>
                    </a:cubicBezTo>
                    <a:cubicBezTo>
                      <a:pt x="2689" y="2627"/>
                      <a:pt x="2689" y="2627"/>
                      <a:pt x="2689" y="2627"/>
                    </a:cubicBezTo>
                    <a:cubicBezTo>
                      <a:pt x="3580" y="2627"/>
                      <a:pt x="3580" y="2627"/>
                      <a:pt x="3580" y="2627"/>
                    </a:cubicBezTo>
                    <a:cubicBezTo>
                      <a:pt x="3586" y="2421"/>
                      <a:pt x="3586" y="2421"/>
                      <a:pt x="3586" y="2421"/>
                    </a:cubicBezTo>
                    <a:cubicBezTo>
                      <a:pt x="3586" y="2420"/>
                      <a:pt x="3586" y="2420"/>
                      <a:pt x="3586" y="2420"/>
                    </a:cubicBezTo>
                    <a:lnTo>
                      <a:pt x="2693" y="2420"/>
                    </a:lnTo>
                    <a:close/>
                  </a:path>
                </a:pathLst>
              </a:custGeom>
              <a:solidFill>
                <a:schemeClr val="tx1">
                  <a:lumMod val="75000"/>
                  <a:lumOff val="2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4" name="Group 20"/>
              <p:cNvGrpSpPr/>
              <p:nvPr/>
            </p:nvGrpSpPr>
            <p:grpSpPr>
              <a:xfrm>
                <a:off x="1238250" y="165100"/>
                <a:ext cx="6469063" cy="4672013"/>
                <a:chOff x="1238250" y="165100"/>
                <a:chExt cx="6469063" cy="4672013"/>
              </a:xfrm>
            </p:grpSpPr>
            <p:sp>
              <p:nvSpPr>
                <p:cNvPr id="4111" name="Freeform 15"/>
                <p:cNvSpPr>
                  <a:spLocks/>
                </p:cNvSpPr>
                <p:nvPr/>
              </p:nvSpPr>
              <p:spPr bwMode="auto">
                <a:xfrm>
                  <a:off x="1238250" y="165100"/>
                  <a:ext cx="71438" cy="65088"/>
                </a:xfrm>
                <a:custGeom>
                  <a:avLst/>
                  <a:gdLst/>
                  <a:ahLst/>
                  <a:cxnLst>
                    <a:cxn ang="0">
                      <a:pos x="30" y="34"/>
                    </a:cxn>
                    <a:cxn ang="0">
                      <a:pos x="0" y="28"/>
                    </a:cxn>
                    <a:cxn ang="0">
                      <a:pos x="5" y="0"/>
                    </a:cxn>
                    <a:cxn ang="0">
                      <a:pos x="37" y="7"/>
                    </a:cxn>
                    <a:cxn ang="0">
                      <a:pos x="30" y="34"/>
                    </a:cxn>
                  </a:cxnLst>
                  <a:rect l="0" t="0" r="r" b="b"/>
                  <a:pathLst>
                    <a:path w="37" h="34">
                      <a:moveTo>
                        <a:pt x="30" y="34"/>
                      </a:moveTo>
                      <a:cubicBezTo>
                        <a:pt x="20" y="32"/>
                        <a:pt x="10" y="30"/>
                        <a:pt x="0" y="28"/>
                      </a:cubicBezTo>
                      <a:cubicBezTo>
                        <a:pt x="5" y="0"/>
                        <a:pt x="5" y="0"/>
                        <a:pt x="5" y="0"/>
                      </a:cubicBezTo>
                      <a:cubicBezTo>
                        <a:pt x="16" y="2"/>
                        <a:pt x="27" y="4"/>
                        <a:pt x="37" y="7"/>
                      </a:cubicBezTo>
                      <a:lnTo>
                        <a:pt x="30" y="34"/>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12" name="Freeform 16"/>
                <p:cNvSpPr>
                  <a:spLocks noEditPoints="1"/>
                </p:cNvSpPr>
                <p:nvPr/>
              </p:nvSpPr>
              <p:spPr bwMode="auto">
                <a:xfrm>
                  <a:off x="1408113" y="215900"/>
                  <a:ext cx="6116638" cy="4621213"/>
                </a:xfrm>
                <a:custGeom>
                  <a:avLst/>
                  <a:gdLst/>
                  <a:ahLst/>
                  <a:cxnLst>
                    <a:cxn ang="0">
                      <a:pos x="2546" y="2401"/>
                    </a:cxn>
                    <a:cxn ang="0">
                      <a:pos x="3152" y="2429"/>
                    </a:cxn>
                    <a:cxn ang="0">
                      <a:pos x="3025" y="2429"/>
                    </a:cxn>
                    <a:cxn ang="0">
                      <a:pos x="2898" y="2429"/>
                    </a:cxn>
                    <a:cxn ang="0">
                      <a:pos x="2771" y="2429"/>
                    </a:cxn>
                    <a:cxn ang="0">
                      <a:pos x="2644" y="2429"/>
                    </a:cxn>
                    <a:cxn ang="0">
                      <a:pos x="2389" y="2404"/>
                    </a:cxn>
                    <a:cxn ang="0">
                      <a:pos x="2275" y="2338"/>
                    </a:cxn>
                    <a:cxn ang="0">
                      <a:pos x="2192" y="2237"/>
                    </a:cxn>
                    <a:cxn ang="0">
                      <a:pos x="2141" y="2117"/>
                    </a:cxn>
                    <a:cxn ang="0">
                      <a:pos x="2115" y="1990"/>
                    </a:cxn>
                    <a:cxn ang="0">
                      <a:pos x="2111" y="1918"/>
                    </a:cxn>
                    <a:cxn ang="0">
                      <a:pos x="2140" y="1918"/>
                    </a:cxn>
                    <a:cxn ang="0">
                      <a:pos x="2111" y="1734"/>
                    </a:cxn>
                    <a:cxn ang="0">
                      <a:pos x="2111" y="1607"/>
                    </a:cxn>
                    <a:cxn ang="0">
                      <a:pos x="2111" y="1481"/>
                    </a:cxn>
                    <a:cxn ang="0">
                      <a:pos x="820" y="1504"/>
                    </a:cxn>
                    <a:cxn ang="0">
                      <a:pos x="636" y="1497"/>
                    </a:cxn>
                    <a:cxn ang="0">
                      <a:pos x="938" y="1471"/>
                    </a:cxn>
                    <a:cxn ang="0">
                      <a:pos x="524" y="1451"/>
                    </a:cxn>
                    <a:cxn ang="0">
                      <a:pos x="1042" y="1406"/>
                    </a:cxn>
                    <a:cxn ang="0">
                      <a:pos x="433" y="1370"/>
                    </a:cxn>
                    <a:cxn ang="0">
                      <a:pos x="2111" y="1354"/>
                    </a:cxn>
                    <a:cxn ang="0">
                      <a:pos x="1123" y="1315"/>
                    </a:cxn>
                    <a:cxn ang="0">
                      <a:pos x="371" y="1265"/>
                    </a:cxn>
                    <a:cxn ang="0">
                      <a:pos x="2111" y="1227"/>
                    </a:cxn>
                    <a:cxn ang="0">
                      <a:pos x="1180" y="1205"/>
                    </a:cxn>
                    <a:cxn ang="0">
                      <a:pos x="335" y="1146"/>
                    </a:cxn>
                    <a:cxn ang="0">
                      <a:pos x="2111" y="1100"/>
                    </a:cxn>
                    <a:cxn ang="0">
                      <a:pos x="1200" y="1138"/>
                    </a:cxn>
                    <a:cxn ang="0">
                      <a:pos x="1229" y="1138"/>
                    </a:cxn>
                    <a:cxn ang="0">
                      <a:pos x="299" y="1085"/>
                    </a:cxn>
                    <a:cxn ang="0">
                      <a:pos x="2097" y="977"/>
                    </a:cxn>
                    <a:cxn ang="0">
                      <a:pos x="1211" y="1020"/>
                    </a:cxn>
                    <a:cxn ang="0">
                      <a:pos x="299" y="959"/>
                    </a:cxn>
                    <a:cxn ang="0">
                      <a:pos x="2055" y="861"/>
                    </a:cxn>
                    <a:cxn ang="0">
                      <a:pos x="1246" y="895"/>
                    </a:cxn>
                    <a:cxn ang="0">
                      <a:pos x="299" y="832"/>
                    </a:cxn>
                    <a:cxn ang="0">
                      <a:pos x="1985" y="761"/>
                    </a:cxn>
                    <a:cxn ang="0">
                      <a:pos x="1309" y="781"/>
                    </a:cxn>
                    <a:cxn ang="0">
                      <a:pos x="1888" y="688"/>
                    </a:cxn>
                    <a:cxn ang="0">
                      <a:pos x="1402" y="689"/>
                    </a:cxn>
                    <a:cxn ang="0">
                      <a:pos x="299" y="705"/>
                    </a:cxn>
                    <a:cxn ang="0">
                      <a:pos x="1772" y="649"/>
                    </a:cxn>
                    <a:cxn ang="0">
                      <a:pos x="1520" y="633"/>
                    </a:cxn>
                    <a:cxn ang="0">
                      <a:pos x="1675" y="640"/>
                    </a:cxn>
                    <a:cxn ang="0">
                      <a:pos x="1711" y="641"/>
                    </a:cxn>
                    <a:cxn ang="0">
                      <a:pos x="328" y="578"/>
                    </a:cxn>
                    <a:cxn ang="0">
                      <a:pos x="323" y="385"/>
                    </a:cxn>
                    <a:cxn ang="0">
                      <a:pos x="288" y="260"/>
                    </a:cxn>
                    <a:cxn ang="0">
                      <a:pos x="221" y="148"/>
                    </a:cxn>
                    <a:cxn ang="0">
                      <a:pos x="126" y="59"/>
                    </a:cxn>
                    <a:cxn ang="0">
                      <a:pos x="10" y="0"/>
                    </a:cxn>
                  </a:cxnLst>
                  <a:rect l="0" t="0" r="r" b="b"/>
                  <a:pathLst>
                    <a:path w="3215" h="2429">
                      <a:moveTo>
                        <a:pt x="2546" y="2429"/>
                      </a:moveTo>
                      <a:cubicBezTo>
                        <a:pt x="2536" y="2429"/>
                        <a:pt x="2526" y="2429"/>
                        <a:pt x="2516" y="2429"/>
                      </a:cubicBezTo>
                      <a:cubicBezTo>
                        <a:pt x="2518" y="2400"/>
                        <a:pt x="2518" y="2400"/>
                        <a:pt x="2518" y="2400"/>
                      </a:cubicBezTo>
                      <a:cubicBezTo>
                        <a:pt x="2527" y="2401"/>
                        <a:pt x="2537" y="2401"/>
                        <a:pt x="2546" y="2401"/>
                      </a:cubicBezTo>
                      <a:cubicBezTo>
                        <a:pt x="2546" y="2401"/>
                        <a:pt x="2546" y="2401"/>
                        <a:pt x="2546" y="2401"/>
                      </a:cubicBezTo>
                      <a:cubicBezTo>
                        <a:pt x="2581" y="2401"/>
                        <a:pt x="2581" y="2401"/>
                        <a:pt x="2581" y="2401"/>
                      </a:cubicBezTo>
                      <a:cubicBezTo>
                        <a:pt x="2581" y="2429"/>
                        <a:pt x="2581" y="2429"/>
                        <a:pt x="2581" y="2429"/>
                      </a:cubicBezTo>
                      <a:cubicBezTo>
                        <a:pt x="2546" y="2429"/>
                        <a:pt x="2546" y="2429"/>
                        <a:pt x="2546" y="2429"/>
                      </a:cubicBezTo>
                      <a:close/>
                      <a:moveTo>
                        <a:pt x="3215" y="2429"/>
                      </a:moveTo>
                      <a:cubicBezTo>
                        <a:pt x="3152" y="2429"/>
                        <a:pt x="3152" y="2429"/>
                        <a:pt x="3152" y="2429"/>
                      </a:cubicBezTo>
                      <a:cubicBezTo>
                        <a:pt x="3152" y="2401"/>
                        <a:pt x="3152" y="2401"/>
                        <a:pt x="3152" y="2401"/>
                      </a:cubicBezTo>
                      <a:cubicBezTo>
                        <a:pt x="3215" y="2401"/>
                        <a:pt x="3215" y="2401"/>
                        <a:pt x="3215" y="2401"/>
                      </a:cubicBezTo>
                      <a:lnTo>
                        <a:pt x="3215" y="2429"/>
                      </a:lnTo>
                      <a:close/>
                      <a:moveTo>
                        <a:pt x="3088" y="2429"/>
                      </a:moveTo>
                      <a:cubicBezTo>
                        <a:pt x="3025" y="2429"/>
                        <a:pt x="3025" y="2429"/>
                        <a:pt x="3025" y="2429"/>
                      </a:cubicBezTo>
                      <a:cubicBezTo>
                        <a:pt x="3025" y="2401"/>
                        <a:pt x="3025" y="2401"/>
                        <a:pt x="3025" y="2401"/>
                      </a:cubicBezTo>
                      <a:cubicBezTo>
                        <a:pt x="3088" y="2401"/>
                        <a:pt x="3088" y="2401"/>
                        <a:pt x="3088" y="2401"/>
                      </a:cubicBezTo>
                      <a:lnTo>
                        <a:pt x="3088" y="2429"/>
                      </a:lnTo>
                      <a:close/>
                      <a:moveTo>
                        <a:pt x="2961" y="2429"/>
                      </a:moveTo>
                      <a:cubicBezTo>
                        <a:pt x="2898" y="2429"/>
                        <a:pt x="2898" y="2429"/>
                        <a:pt x="2898" y="2429"/>
                      </a:cubicBezTo>
                      <a:cubicBezTo>
                        <a:pt x="2898" y="2401"/>
                        <a:pt x="2898" y="2401"/>
                        <a:pt x="2898" y="2401"/>
                      </a:cubicBezTo>
                      <a:cubicBezTo>
                        <a:pt x="2961" y="2401"/>
                        <a:pt x="2961" y="2401"/>
                        <a:pt x="2961" y="2401"/>
                      </a:cubicBezTo>
                      <a:lnTo>
                        <a:pt x="2961" y="2429"/>
                      </a:lnTo>
                      <a:close/>
                      <a:moveTo>
                        <a:pt x="2834" y="2429"/>
                      </a:moveTo>
                      <a:cubicBezTo>
                        <a:pt x="2771" y="2429"/>
                        <a:pt x="2771" y="2429"/>
                        <a:pt x="2771" y="2429"/>
                      </a:cubicBezTo>
                      <a:cubicBezTo>
                        <a:pt x="2771" y="2401"/>
                        <a:pt x="2771" y="2401"/>
                        <a:pt x="2771" y="2401"/>
                      </a:cubicBezTo>
                      <a:cubicBezTo>
                        <a:pt x="2834" y="2401"/>
                        <a:pt x="2834" y="2401"/>
                        <a:pt x="2834" y="2401"/>
                      </a:cubicBezTo>
                      <a:lnTo>
                        <a:pt x="2834" y="2429"/>
                      </a:lnTo>
                      <a:close/>
                      <a:moveTo>
                        <a:pt x="2708" y="2429"/>
                      </a:moveTo>
                      <a:cubicBezTo>
                        <a:pt x="2644" y="2429"/>
                        <a:pt x="2644" y="2429"/>
                        <a:pt x="2644" y="2429"/>
                      </a:cubicBezTo>
                      <a:cubicBezTo>
                        <a:pt x="2644" y="2401"/>
                        <a:pt x="2644" y="2401"/>
                        <a:pt x="2644" y="2401"/>
                      </a:cubicBezTo>
                      <a:cubicBezTo>
                        <a:pt x="2708" y="2401"/>
                        <a:pt x="2708" y="2401"/>
                        <a:pt x="2708" y="2401"/>
                      </a:cubicBezTo>
                      <a:lnTo>
                        <a:pt x="2708" y="2429"/>
                      </a:lnTo>
                      <a:close/>
                      <a:moveTo>
                        <a:pt x="2452" y="2421"/>
                      </a:moveTo>
                      <a:cubicBezTo>
                        <a:pt x="2430" y="2417"/>
                        <a:pt x="2409" y="2411"/>
                        <a:pt x="2389" y="2404"/>
                      </a:cubicBezTo>
                      <a:cubicBezTo>
                        <a:pt x="2398" y="2377"/>
                        <a:pt x="2398" y="2377"/>
                        <a:pt x="2398" y="2377"/>
                      </a:cubicBezTo>
                      <a:cubicBezTo>
                        <a:pt x="2417" y="2384"/>
                        <a:pt x="2437" y="2389"/>
                        <a:pt x="2457" y="2393"/>
                      </a:cubicBezTo>
                      <a:lnTo>
                        <a:pt x="2452" y="2421"/>
                      </a:lnTo>
                      <a:close/>
                      <a:moveTo>
                        <a:pt x="2329" y="2376"/>
                      </a:moveTo>
                      <a:cubicBezTo>
                        <a:pt x="2310" y="2365"/>
                        <a:pt x="2292" y="2352"/>
                        <a:pt x="2275" y="2338"/>
                      </a:cubicBezTo>
                      <a:cubicBezTo>
                        <a:pt x="2294" y="2316"/>
                        <a:pt x="2294" y="2316"/>
                        <a:pt x="2294" y="2316"/>
                      </a:cubicBezTo>
                      <a:cubicBezTo>
                        <a:pt x="2309" y="2329"/>
                        <a:pt x="2326" y="2341"/>
                        <a:pt x="2343" y="2351"/>
                      </a:cubicBezTo>
                      <a:lnTo>
                        <a:pt x="2329" y="2376"/>
                      </a:lnTo>
                      <a:close/>
                      <a:moveTo>
                        <a:pt x="2229" y="2291"/>
                      </a:moveTo>
                      <a:cubicBezTo>
                        <a:pt x="2216" y="2274"/>
                        <a:pt x="2203" y="2256"/>
                        <a:pt x="2192" y="2237"/>
                      </a:cubicBezTo>
                      <a:cubicBezTo>
                        <a:pt x="2216" y="2222"/>
                        <a:pt x="2216" y="2222"/>
                        <a:pt x="2216" y="2222"/>
                      </a:cubicBezTo>
                      <a:cubicBezTo>
                        <a:pt x="2227" y="2240"/>
                        <a:pt x="2239" y="2257"/>
                        <a:pt x="2251" y="2273"/>
                      </a:cubicBezTo>
                      <a:lnTo>
                        <a:pt x="2229" y="2291"/>
                      </a:lnTo>
                      <a:close/>
                      <a:moveTo>
                        <a:pt x="2163" y="2178"/>
                      </a:moveTo>
                      <a:cubicBezTo>
                        <a:pt x="2154" y="2159"/>
                        <a:pt x="2147" y="2138"/>
                        <a:pt x="2141" y="2117"/>
                      </a:cubicBezTo>
                      <a:cubicBezTo>
                        <a:pt x="2168" y="2109"/>
                        <a:pt x="2168" y="2109"/>
                        <a:pt x="2168" y="2109"/>
                      </a:cubicBezTo>
                      <a:cubicBezTo>
                        <a:pt x="2174" y="2129"/>
                        <a:pt x="2181" y="2149"/>
                        <a:pt x="2189" y="2167"/>
                      </a:cubicBezTo>
                      <a:lnTo>
                        <a:pt x="2163" y="2178"/>
                      </a:lnTo>
                      <a:close/>
                      <a:moveTo>
                        <a:pt x="2125" y="2054"/>
                      </a:moveTo>
                      <a:cubicBezTo>
                        <a:pt x="2121" y="2033"/>
                        <a:pt x="2118" y="2012"/>
                        <a:pt x="2115" y="1990"/>
                      </a:cubicBezTo>
                      <a:cubicBezTo>
                        <a:pt x="2144" y="1987"/>
                        <a:pt x="2144" y="1987"/>
                        <a:pt x="2144" y="1987"/>
                      </a:cubicBezTo>
                      <a:cubicBezTo>
                        <a:pt x="2146" y="2008"/>
                        <a:pt x="2149" y="2028"/>
                        <a:pt x="2153" y="2048"/>
                      </a:cubicBezTo>
                      <a:lnTo>
                        <a:pt x="2125" y="2054"/>
                      </a:lnTo>
                      <a:close/>
                      <a:moveTo>
                        <a:pt x="2111" y="1925"/>
                      </a:moveTo>
                      <a:cubicBezTo>
                        <a:pt x="2111" y="1922"/>
                        <a:pt x="2111" y="1920"/>
                        <a:pt x="2111" y="1918"/>
                      </a:cubicBezTo>
                      <a:cubicBezTo>
                        <a:pt x="2111" y="1913"/>
                        <a:pt x="2111" y="1910"/>
                        <a:pt x="2111" y="1909"/>
                      </a:cubicBezTo>
                      <a:cubicBezTo>
                        <a:pt x="2111" y="1861"/>
                        <a:pt x="2111" y="1861"/>
                        <a:pt x="2111" y="1861"/>
                      </a:cubicBezTo>
                      <a:cubicBezTo>
                        <a:pt x="2140" y="1861"/>
                        <a:pt x="2140" y="1861"/>
                        <a:pt x="2140" y="1861"/>
                      </a:cubicBezTo>
                      <a:cubicBezTo>
                        <a:pt x="2140" y="1910"/>
                        <a:pt x="2140" y="1910"/>
                        <a:pt x="2140" y="1910"/>
                      </a:cubicBezTo>
                      <a:cubicBezTo>
                        <a:pt x="2140" y="1910"/>
                        <a:pt x="2140" y="1913"/>
                        <a:pt x="2140" y="1918"/>
                      </a:cubicBezTo>
                      <a:cubicBezTo>
                        <a:pt x="2140" y="1920"/>
                        <a:pt x="2140" y="1922"/>
                        <a:pt x="2140" y="1925"/>
                      </a:cubicBezTo>
                      <a:lnTo>
                        <a:pt x="2111" y="1925"/>
                      </a:lnTo>
                      <a:close/>
                      <a:moveTo>
                        <a:pt x="2140" y="1798"/>
                      </a:moveTo>
                      <a:cubicBezTo>
                        <a:pt x="2111" y="1798"/>
                        <a:pt x="2111" y="1798"/>
                        <a:pt x="2111" y="1798"/>
                      </a:cubicBezTo>
                      <a:cubicBezTo>
                        <a:pt x="2111" y="1734"/>
                        <a:pt x="2111" y="1734"/>
                        <a:pt x="2111" y="1734"/>
                      </a:cubicBezTo>
                      <a:cubicBezTo>
                        <a:pt x="2140" y="1734"/>
                        <a:pt x="2140" y="1734"/>
                        <a:pt x="2140" y="1734"/>
                      </a:cubicBezTo>
                      <a:lnTo>
                        <a:pt x="2140" y="1798"/>
                      </a:lnTo>
                      <a:close/>
                      <a:moveTo>
                        <a:pt x="2140" y="1671"/>
                      </a:moveTo>
                      <a:cubicBezTo>
                        <a:pt x="2111" y="1671"/>
                        <a:pt x="2111" y="1671"/>
                        <a:pt x="2111" y="1671"/>
                      </a:cubicBezTo>
                      <a:cubicBezTo>
                        <a:pt x="2111" y="1607"/>
                        <a:pt x="2111" y="1607"/>
                        <a:pt x="2111" y="1607"/>
                      </a:cubicBezTo>
                      <a:cubicBezTo>
                        <a:pt x="2140" y="1607"/>
                        <a:pt x="2140" y="1607"/>
                        <a:pt x="2140" y="1607"/>
                      </a:cubicBezTo>
                      <a:lnTo>
                        <a:pt x="2140" y="1671"/>
                      </a:lnTo>
                      <a:close/>
                      <a:moveTo>
                        <a:pt x="2140" y="1544"/>
                      </a:moveTo>
                      <a:cubicBezTo>
                        <a:pt x="2111" y="1544"/>
                        <a:pt x="2111" y="1544"/>
                        <a:pt x="2111" y="1544"/>
                      </a:cubicBezTo>
                      <a:cubicBezTo>
                        <a:pt x="2111" y="1481"/>
                        <a:pt x="2111" y="1481"/>
                        <a:pt x="2111" y="1481"/>
                      </a:cubicBezTo>
                      <a:cubicBezTo>
                        <a:pt x="2140" y="1481"/>
                        <a:pt x="2140" y="1481"/>
                        <a:pt x="2140" y="1481"/>
                      </a:cubicBezTo>
                      <a:lnTo>
                        <a:pt x="2140" y="1544"/>
                      </a:lnTo>
                      <a:close/>
                      <a:moveTo>
                        <a:pt x="759" y="1537"/>
                      </a:moveTo>
                      <a:cubicBezTo>
                        <a:pt x="759" y="1508"/>
                        <a:pt x="759" y="1508"/>
                        <a:pt x="759" y="1508"/>
                      </a:cubicBezTo>
                      <a:cubicBezTo>
                        <a:pt x="780" y="1508"/>
                        <a:pt x="800" y="1506"/>
                        <a:pt x="820" y="1504"/>
                      </a:cubicBezTo>
                      <a:cubicBezTo>
                        <a:pt x="824" y="1532"/>
                        <a:pt x="824" y="1532"/>
                        <a:pt x="824" y="1532"/>
                      </a:cubicBezTo>
                      <a:cubicBezTo>
                        <a:pt x="803" y="1535"/>
                        <a:pt x="781" y="1536"/>
                        <a:pt x="759" y="1537"/>
                      </a:cubicBezTo>
                      <a:close/>
                      <a:moveTo>
                        <a:pt x="694" y="1535"/>
                      </a:moveTo>
                      <a:cubicBezTo>
                        <a:pt x="672" y="1533"/>
                        <a:pt x="650" y="1530"/>
                        <a:pt x="630" y="1525"/>
                      </a:cubicBezTo>
                      <a:cubicBezTo>
                        <a:pt x="636" y="1497"/>
                        <a:pt x="636" y="1497"/>
                        <a:pt x="636" y="1497"/>
                      </a:cubicBezTo>
                      <a:cubicBezTo>
                        <a:pt x="656" y="1502"/>
                        <a:pt x="676" y="1505"/>
                        <a:pt x="697" y="1507"/>
                      </a:cubicBezTo>
                      <a:lnTo>
                        <a:pt x="694" y="1535"/>
                      </a:lnTo>
                      <a:close/>
                      <a:moveTo>
                        <a:pt x="888" y="1519"/>
                      </a:moveTo>
                      <a:cubicBezTo>
                        <a:pt x="880" y="1491"/>
                        <a:pt x="880" y="1491"/>
                        <a:pt x="880" y="1491"/>
                      </a:cubicBezTo>
                      <a:cubicBezTo>
                        <a:pt x="900" y="1486"/>
                        <a:pt x="920" y="1479"/>
                        <a:pt x="938" y="1471"/>
                      </a:cubicBezTo>
                      <a:cubicBezTo>
                        <a:pt x="949" y="1497"/>
                        <a:pt x="949" y="1497"/>
                        <a:pt x="949" y="1497"/>
                      </a:cubicBezTo>
                      <a:cubicBezTo>
                        <a:pt x="930" y="1506"/>
                        <a:pt x="909" y="1513"/>
                        <a:pt x="888" y="1519"/>
                      </a:cubicBezTo>
                      <a:close/>
                      <a:moveTo>
                        <a:pt x="567" y="1505"/>
                      </a:moveTo>
                      <a:cubicBezTo>
                        <a:pt x="547" y="1497"/>
                        <a:pt x="527" y="1487"/>
                        <a:pt x="509" y="1475"/>
                      </a:cubicBezTo>
                      <a:cubicBezTo>
                        <a:pt x="524" y="1451"/>
                        <a:pt x="524" y="1451"/>
                        <a:pt x="524" y="1451"/>
                      </a:cubicBezTo>
                      <a:cubicBezTo>
                        <a:pt x="541" y="1462"/>
                        <a:pt x="559" y="1471"/>
                        <a:pt x="578" y="1479"/>
                      </a:cubicBezTo>
                      <a:lnTo>
                        <a:pt x="567" y="1505"/>
                      </a:lnTo>
                      <a:close/>
                      <a:moveTo>
                        <a:pt x="1007" y="1467"/>
                      </a:moveTo>
                      <a:cubicBezTo>
                        <a:pt x="992" y="1443"/>
                        <a:pt x="992" y="1443"/>
                        <a:pt x="992" y="1443"/>
                      </a:cubicBezTo>
                      <a:cubicBezTo>
                        <a:pt x="1010" y="1432"/>
                        <a:pt x="1026" y="1420"/>
                        <a:pt x="1042" y="1406"/>
                      </a:cubicBezTo>
                      <a:cubicBezTo>
                        <a:pt x="1060" y="1428"/>
                        <a:pt x="1060" y="1428"/>
                        <a:pt x="1060" y="1428"/>
                      </a:cubicBezTo>
                      <a:cubicBezTo>
                        <a:pt x="1044" y="1442"/>
                        <a:pt x="1026" y="1455"/>
                        <a:pt x="1007" y="1467"/>
                      </a:cubicBezTo>
                      <a:close/>
                      <a:moveTo>
                        <a:pt x="456" y="1436"/>
                      </a:moveTo>
                      <a:cubicBezTo>
                        <a:pt x="440" y="1421"/>
                        <a:pt x="425" y="1405"/>
                        <a:pt x="411" y="1388"/>
                      </a:cubicBezTo>
                      <a:cubicBezTo>
                        <a:pt x="433" y="1370"/>
                        <a:pt x="433" y="1370"/>
                        <a:pt x="433" y="1370"/>
                      </a:cubicBezTo>
                      <a:cubicBezTo>
                        <a:pt x="446" y="1386"/>
                        <a:pt x="460" y="1401"/>
                        <a:pt x="475" y="1415"/>
                      </a:cubicBezTo>
                      <a:lnTo>
                        <a:pt x="456" y="1436"/>
                      </a:lnTo>
                      <a:close/>
                      <a:moveTo>
                        <a:pt x="2140" y="1417"/>
                      </a:moveTo>
                      <a:cubicBezTo>
                        <a:pt x="2111" y="1417"/>
                        <a:pt x="2111" y="1417"/>
                        <a:pt x="2111" y="1417"/>
                      </a:cubicBezTo>
                      <a:cubicBezTo>
                        <a:pt x="2111" y="1354"/>
                        <a:pt x="2111" y="1354"/>
                        <a:pt x="2111" y="1354"/>
                      </a:cubicBezTo>
                      <a:cubicBezTo>
                        <a:pt x="2140" y="1354"/>
                        <a:pt x="2140" y="1354"/>
                        <a:pt x="2140" y="1354"/>
                      </a:cubicBezTo>
                      <a:lnTo>
                        <a:pt x="2140" y="1417"/>
                      </a:lnTo>
                      <a:close/>
                      <a:moveTo>
                        <a:pt x="1107" y="1382"/>
                      </a:moveTo>
                      <a:cubicBezTo>
                        <a:pt x="1086" y="1363"/>
                        <a:pt x="1086" y="1363"/>
                        <a:pt x="1086" y="1363"/>
                      </a:cubicBezTo>
                      <a:cubicBezTo>
                        <a:pt x="1099" y="1348"/>
                        <a:pt x="1112" y="1332"/>
                        <a:pt x="1123" y="1315"/>
                      </a:cubicBezTo>
                      <a:cubicBezTo>
                        <a:pt x="1147" y="1330"/>
                        <a:pt x="1147" y="1330"/>
                        <a:pt x="1147" y="1330"/>
                      </a:cubicBezTo>
                      <a:cubicBezTo>
                        <a:pt x="1134" y="1349"/>
                        <a:pt x="1121" y="1366"/>
                        <a:pt x="1107" y="1382"/>
                      </a:cubicBezTo>
                      <a:close/>
                      <a:moveTo>
                        <a:pt x="374" y="1334"/>
                      </a:moveTo>
                      <a:cubicBezTo>
                        <a:pt x="363" y="1316"/>
                        <a:pt x="353" y="1296"/>
                        <a:pt x="345" y="1276"/>
                      </a:cubicBezTo>
                      <a:cubicBezTo>
                        <a:pt x="371" y="1265"/>
                        <a:pt x="371" y="1265"/>
                        <a:pt x="371" y="1265"/>
                      </a:cubicBezTo>
                      <a:cubicBezTo>
                        <a:pt x="379" y="1284"/>
                        <a:pt x="388" y="1302"/>
                        <a:pt x="399" y="1320"/>
                      </a:cubicBezTo>
                      <a:lnTo>
                        <a:pt x="374" y="1334"/>
                      </a:lnTo>
                      <a:close/>
                      <a:moveTo>
                        <a:pt x="2140" y="1290"/>
                      </a:moveTo>
                      <a:cubicBezTo>
                        <a:pt x="2111" y="1290"/>
                        <a:pt x="2111" y="1290"/>
                        <a:pt x="2111" y="1290"/>
                      </a:cubicBezTo>
                      <a:cubicBezTo>
                        <a:pt x="2111" y="1227"/>
                        <a:pt x="2111" y="1227"/>
                        <a:pt x="2111" y="1227"/>
                      </a:cubicBezTo>
                      <a:cubicBezTo>
                        <a:pt x="2140" y="1227"/>
                        <a:pt x="2140" y="1227"/>
                        <a:pt x="2140" y="1227"/>
                      </a:cubicBezTo>
                      <a:lnTo>
                        <a:pt x="2140" y="1290"/>
                      </a:lnTo>
                      <a:close/>
                      <a:moveTo>
                        <a:pt x="1180" y="1274"/>
                      </a:moveTo>
                      <a:cubicBezTo>
                        <a:pt x="1155" y="1261"/>
                        <a:pt x="1155" y="1261"/>
                        <a:pt x="1155" y="1261"/>
                      </a:cubicBezTo>
                      <a:cubicBezTo>
                        <a:pt x="1164" y="1243"/>
                        <a:pt x="1173" y="1224"/>
                        <a:pt x="1180" y="1205"/>
                      </a:cubicBezTo>
                      <a:cubicBezTo>
                        <a:pt x="1206" y="1215"/>
                        <a:pt x="1206" y="1215"/>
                        <a:pt x="1206" y="1215"/>
                      </a:cubicBezTo>
                      <a:cubicBezTo>
                        <a:pt x="1199" y="1235"/>
                        <a:pt x="1190" y="1255"/>
                        <a:pt x="1180" y="1274"/>
                      </a:cubicBezTo>
                      <a:close/>
                      <a:moveTo>
                        <a:pt x="322" y="1215"/>
                      </a:moveTo>
                      <a:cubicBezTo>
                        <a:pt x="316" y="1194"/>
                        <a:pt x="311" y="1173"/>
                        <a:pt x="307" y="1151"/>
                      </a:cubicBezTo>
                      <a:cubicBezTo>
                        <a:pt x="335" y="1146"/>
                        <a:pt x="335" y="1146"/>
                        <a:pt x="335" y="1146"/>
                      </a:cubicBezTo>
                      <a:cubicBezTo>
                        <a:pt x="338" y="1166"/>
                        <a:pt x="343" y="1187"/>
                        <a:pt x="349" y="1206"/>
                      </a:cubicBezTo>
                      <a:lnTo>
                        <a:pt x="322" y="1215"/>
                      </a:lnTo>
                      <a:close/>
                      <a:moveTo>
                        <a:pt x="2140" y="1163"/>
                      </a:moveTo>
                      <a:cubicBezTo>
                        <a:pt x="2111" y="1163"/>
                        <a:pt x="2111" y="1163"/>
                        <a:pt x="2111" y="1163"/>
                      </a:cubicBezTo>
                      <a:cubicBezTo>
                        <a:pt x="2111" y="1100"/>
                        <a:pt x="2111" y="1100"/>
                        <a:pt x="2111" y="1100"/>
                      </a:cubicBezTo>
                      <a:cubicBezTo>
                        <a:pt x="2140" y="1100"/>
                        <a:pt x="2140" y="1100"/>
                        <a:pt x="2140" y="1100"/>
                      </a:cubicBezTo>
                      <a:lnTo>
                        <a:pt x="2140" y="1163"/>
                      </a:lnTo>
                      <a:close/>
                      <a:moveTo>
                        <a:pt x="1226" y="1152"/>
                      </a:moveTo>
                      <a:cubicBezTo>
                        <a:pt x="1198" y="1146"/>
                        <a:pt x="1198" y="1146"/>
                        <a:pt x="1198" y="1146"/>
                      </a:cubicBezTo>
                      <a:cubicBezTo>
                        <a:pt x="1199" y="1142"/>
                        <a:pt x="1200" y="1139"/>
                        <a:pt x="1200" y="1138"/>
                      </a:cubicBezTo>
                      <a:cubicBezTo>
                        <a:pt x="1200" y="1137"/>
                        <a:pt x="1200" y="1136"/>
                        <a:pt x="1200" y="1134"/>
                      </a:cubicBezTo>
                      <a:cubicBezTo>
                        <a:pt x="1200" y="1126"/>
                        <a:pt x="1200" y="1108"/>
                        <a:pt x="1202" y="1084"/>
                      </a:cubicBezTo>
                      <a:cubicBezTo>
                        <a:pt x="1231" y="1087"/>
                        <a:pt x="1231" y="1087"/>
                        <a:pt x="1231" y="1087"/>
                      </a:cubicBezTo>
                      <a:cubicBezTo>
                        <a:pt x="1229" y="1110"/>
                        <a:pt x="1228" y="1126"/>
                        <a:pt x="1228" y="1134"/>
                      </a:cubicBezTo>
                      <a:cubicBezTo>
                        <a:pt x="1228" y="1137"/>
                        <a:pt x="1229" y="1138"/>
                        <a:pt x="1229" y="1138"/>
                      </a:cubicBezTo>
                      <a:cubicBezTo>
                        <a:pt x="1229" y="1140"/>
                        <a:pt x="1229" y="1140"/>
                        <a:pt x="1229" y="1140"/>
                      </a:cubicBezTo>
                      <a:cubicBezTo>
                        <a:pt x="1228" y="1141"/>
                        <a:pt x="1228" y="1141"/>
                        <a:pt x="1228" y="1141"/>
                      </a:cubicBezTo>
                      <a:cubicBezTo>
                        <a:pt x="1228" y="1142"/>
                        <a:pt x="1228" y="1145"/>
                        <a:pt x="1226" y="1152"/>
                      </a:cubicBezTo>
                      <a:close/>
                      <a:moveTo>
                        <a:pt x="328" y="1085"/>
                      </a:moveTo>
                      <a:cubicBezTo>
                        <a:pt x="299" y="1085"/>
                        <a:pt x="299" y="1085"/>
                        <a:pt x="299" y="1085"/>
                      </a:cubicBezTo>
                      <a:cubicBezTo>
                        <a:pt x="299" y="1022"/>
                        <a:pt x="299" y="1022"/>
                        <a:pt x="299" y="1022"/>
                      </a:cubicBezTo>
                      <a:cubicBezTo>
                        <a:pt x="328" y="1022"/>
                        <a:pt x="328" y="1022"/>
                        <a:pt x="328" y="1022"/>
                      </a:cubicBezTo>
                      <a:lnTo>
                        <a:pt x="328" y="1085"/>
                      </a:lnTo>
                      <a:close/>
                      <a:moveTo>
                        <a:pt x="2109" y="1038"/>
                      </a:moveTo>
                      <a:cubicBezTo>
                        <a:pt x="2106" y="1018"/>
                        <a:pt x="2102" y="997"/>
                        <a:pt x="2097" y="977"/>
                      </a:cubicBezTo>
                      <a:cubicBezTo>
                        <a:pt x="2125" y="970"/>
                        <a:pt x="2125" y="970"/>
                        <a:pt x="2125" y="970"/>
                      </a:cubicBezTo>
                      <a:cubicBezTo>
                        <a:pt x="2130" y="992"/>
                        <a:pt x="2134" y="1013"/>
                        <a:pt x="2137" y="1034"/>
                      </a:cubicBezTo>
                      <a:lnTo>
                        <a:pt x="2109" y="1038"/>
                      </a:lnTo>
                      <a:close/>
                      <a:moveTo>
                        <a:pt x="1239" y="1025"/>
                      </a:moveTo>
                      <a:cubicBezTo>
                        <a:pt x="1211" y="1020"/>
                        <a:pt x="1211" y="1020"/>
                        <a:pt x="1211" y="1020"/>
                      </a:cubicBezTo>
                      <a:cubicBezTo>
                        <a:pt x="1215" y="998"/>
                        <a:pt x="1220" y="977"/>
                        <a:pt x="1225" y="957"/>
                      </a:cubicBezTo>
                      <a:cubicBezTo>
                        <a:pt x="1253" y="964"/>
                        <a:pt x="1253" y="964"/>
                        <a:pt x="1253" y="964"/>
                      </a:cubicBezTo>
                      <a:cubicBezTo>
                        <a:pt x="1247" y="984"/>
                        <a:pt x="1243" y="1004"/>
                        <a:pt x="1239" y="1025"/>
                      </a:cubicBezTo>
                      <a:close/>
                      <a:moveTo>
                        <a:pt x="328" y="959"/>
                      </a:moveTo>
                      <a:cubicBezTo>
                        <a:pt x="299" y="959"/>
                        <a:pt x="299" y="959"/>
                        <a:pt x="299" y="959"/>
                      </a:cubicBezTo>
                      <a:cubicBezTo>
                        <a:pt x="299" y="895"/>
                        <a:pt x="299" y="895"/>
                        <a:pt x="299" y="895"/>
                      </a:cubicBezTo>
                      <a:cubicBezTo>
                        <a:pt x="328" y="895"/>
                        <a:pt x="328" y="895"/>
                        <a:pt x="328" y="895"/>
                      </a:cubicBezTo>
                      <a:lnTo>
                        <a:pt x="328" y="959"/>
                      </a:lnTo>
                      <a:close/>
                      <a:moveTo>
                        <a:pt x="2080" y="918"/>
                      </a:moveTo>
                      <a:cubicBezTo>
                        <a:pt x="2073" y="898"/>
                        <a:pt x="2064" y="879"/>
                        <a:pt x="2055" y="861"/>
                      </a:cubicBezTo>
                      <a:cubicBezTo>
                        <a:pt x="2081" y="848"/>
                        <a:pt x="2081" y="848"/>
                        <a:pt x="2081" y="848"/>
                      </a:cubicBezTo>
                      <a:cubicBezTo>
                        <a:pt x="2090" y="867"/>
                        <a:pt x="2099" y="887"/>
                        <a:pt x="2106" y="908"/>
                      </a:cubicBezTo>
                      <a:lnTo>
                        <a:pt x="2080" y="918"/>
                      </a:lnTo>
                      <a:close/>
                      <a:moveTo>
                        <a:pt x="1272" y="905"/>
                      </a:moveTo>
                      <a:cubicBezTo>
                        <a:pt x="1246" y="895"/>
                        <a:pt x="1246" y="895"/>
                        <a:pt x="1246" y="895"/>
                      </a:cubicBezTo>
                      <a:cubicBezTo>
                        <a:pt x="1254" y="874"/>
                        <a:pt x="1263" y="854"/>
                        <a:pt x="1273" y="836"/>
                      </a:cubicBezTo>
                      <a:cubicBezTo>
                        <a:pt x="1298" y="849"/>
                        <a:pt x="1298" y="849"/>
                        <a:pt x="1298" y="849"/>
                      </a:cubicBezTo>
                      <a:cubicBezTo>
                        <a:pt x="1289" y="867"/>
                        <a:pt x="1280" y="886"/>
                        <a:pt x="1272" y="905"/>
                      </a:cubicBezTo>
                      <a:close/>
                      <a:moveTo>
                        <a:pt x="328" y="832"/>
                      </a:moveTo>
                      <a:cubicBezTo>
                        <a:pt x="299" y="832"/>
                        <a:pt x="299" y="832"/>
                        <a:pt x="299" y="832"/>
                      </a:cubicBezTo>
                      <a:cubicBezTo>
                        <a:pt x="299" y="768"/>
                        <a:pt x="299" y="768"/>
                        <a:pt x="299" y="768"/>
                      </a:cubicBezTo>
                      <a:cubicBezTo>
                        <a:pt x="328" y="768"/>
                        <a:pt x="328" y="768"/>
                        <a:pt x="328" y="768"/>
                      </a:cubicBezTo>
                      <a:lnTo>
                        <a:pt x="328" y="832"/>
                      </a:lnTo>
                      <a:close/>
                      <a:moveTo>
                        <a:pt x="2024" y="808"/>
                      </a:moveTo>
                      <a:cubicBezTo>
                        <a:pt x="2012" y="791"/>
                        <a:pt x="1999" y="775"/>
                        <a:pt x="1985" y="761"/>
                      </a:cubicBezTo>
                      <a:cubicBezTo>
                        <a:pt x="2006" y="741"/>
                        <a:pt x="2006" y="741"/>
                        <a:pt x="2006" y="741"/>
                      </a:cubicBezTo>
                      <a:cubicBezTo>
                        <a:pt x="2020" y="757"/>
                        <a:pt x="2034" y="774"/>
                        <a:pt x="2047" y="792"/>
                      </a:cubicBezTo>
                      <a:lnTo>
                        <a:pt x="2024" y="808"/>
                      </a:lnTo>
                      <a:close/>
                      <a:moveTo>
                        <a:pt x="1331" y="798"/>
                      </a:moveTo>
                      <a:cubicBezTo>
                        <a:pt x="1309" y="781"/>
                        <a:pt x="1309" y="781"/>
                        <a:pt x="1309" y="781"/>
                      </a:cubicBezTo>
                      <a:cubicBezTo>
                        <a:pt x="1322" y="763"/>
                        <a:pt x="1336" y="746"/>
                        <a:pt x="1351" y="731"/>
                      </a:cubicBezTo>
                      <a:cubicBezTo>
                        <a:pt x="1371" y="751"/>
                        <a:pt x="1371" y="751"/>
                        <a:pt x="1371" y="751"/>
                      </a:cubicBezTo>
                      <a:cubicBezTo>
                        <a:pt x="1357" y="765"/>
                        <a:pt x="1344" y="781"/>
                        <a:pt x="1331" y="798"/>
                      </a:cubicBezTo>
                      <a:close/>
                      <a:moveTo>
                        <a:pt x="1939" y="720"/>
                      </a:moveTo>
                      <a:cubicBezTo>
                        <a:pt x="1923" y="708"/>
                        <a:pt x="1906" y="697"/>
                        <a:pt x="1888" y="688"/>
                      </a:cubicBezTo>
                      <a:cubicBezTo>
                        <a:pt x="1901" y="663"/>
                        <a:pt x="1901" y="663"/>
                        <a:pt x="1901" y="663"/>
                      </a:cubicBezTo>
                      <a:cubicBezTo>
                        <a:pt x="1920" y="673"/>
                        <a:pt x="1939" y="684"/>
                        <a:pt x="1956" y="697"/>
                      </a:cubicBezTo>
                      <a:lnTo>
                        <a:pt x="1939" y="720"/>
                      </a:lnTo>
                      <a:close/>
                      <a:moveTo>
                        <a:pt x="1418" y="712"/>
                      </a:moveTo>
                      <a:cubicBezTo>
                        <a:pt x="1402" y="689"/>
                        <a:pt x="1402" y="689"/>
                        <a:pt x="1402" y="689"/>
                      </a:cubicBezTo>
                      <a:cubicBezTo>
                        <a:pt x="1420" y="677"/>
                        <a:pt x="1439" y="665"/>
                        <a:pt x="1459" y="656"/>
                      </a:cubicBezTo>
                      <a:cubicBezTo>
                        <a:pt x="1471" y="682"/>
                        <a:pt x="1471" y="682"/>
                        <a:pt x="1471" y="682"/>
                      </a:cubicBezTo>
                      <a:cubicBezTo>
                        <a:pt x="1452" y="690"/>
                        <a:pt x="1435" y="701"/>
                        <a:pt x="1418" y="712"/>
                      </a:cubicBezTo>
                      <a:close/>
                      <a:moveTo>
                        <a:pt x="328" y="705"/>
                      </a:moveTo>
                      <a:cubicBezTo>
                        <a:pt x="299" y="705"/>
                        <a:pt x="299" y="705"/>
                        <a:pt x="299" y="705"/>
                      </a:cubicBezTo>
                      <a:cubicBezTo>
                        <a:pt x="299" y="641"/>
                        <a:pt x="299" y="641"/>
                        <a:pt x="299" y="641"/>
                      </a:cubicBezTo>
                      <a:cubicBezTo>
                        <a:pt x="328" y="641"/>
                        <a:pt x="328" y="641"/>
                        <a:pt x="328" y="641"/>
                      </a:cubicBezTo>
                      <a:lnTo>
                        <a:pt x="328" y="705"/>
                      </a:lnTo>
                      <a:close/>
                      <a:moveTo>
                        <a:pt x="1832" y="664"/>
                      </a:moveTo>
                      <a:cubicBezTo>
                        <a:pt x="1813" y="658"/>
                        <a:pt x="1793" y="653"/>
                        <a:pt x="1772" y="649"/>
                      </a:cubicBezTo>
                      <a:cubicBezTo>
                        <a:pt x="1777" y="621"/>
                        <a:pt x="1777" y="621"/>
                        <a:pt x="1777" y="621"/>
                      </a:cubicBezTo>
                      <a:cubicBezTo>
                        <a:pt x="1799" y="625"/>
                        <a:pt x="1820" y="630"/>
                        <a:pt x="1841" y="637"/>
                      </a:cubicBezTo>
                      <a:lnTo>
                        <a:pt x="1832" y="664"/>
                      </a:lnTo>
                      <a:close/>
                      <a:moveTo>
                        <a:pt x="1528" y="660"/>
                      </a:moveTo>
                      <a:cubicBezTo>
                        <a:pt x="1520" y="633"/>
                        <a:pt x="1520" y="633"/>
                        <a:pt x="1520" y="633"/>
                      </a:cubicBezTo>
                      <a:cubicBezTo>
                        <a:pt x="1540" y="627"/>
                        <a:pt x="1561" y="622"/>
                        <a:pt x="1583" y="618"/>
                      </a:cubicBezTo>
                      <a:cubicBezTo>
                        <a:pt x="1588" y="646"/>
                        <a:pt x="1588" y="646"/>
                        <a:pt x="1588" y="646"/>
                      </a:cubicBezTo>
                      <a:cubicBezTo>
                        <a:pt x="1567" y="650"/>
                        <a:pt x="1547" y="654"/>
                        <a:pt x="1528" y="660"/>
                      </a:cubicBezTo>
                      <a:close/>
                      <a:moveTo>
                        <a:pt x="1711" y="641"/>
                      </a:moveTo>
                      <a:cubicBezTo>
                        <a:pt x="1699" y="640"/>
                        <a:pt x="1687" y="640"/>
                        <a:pt x="1675" y="640"/>
                      </a:cubicBezTo>
                      <a:cubicBezTo>
                        <a:pt x="1666" y="640"/>
                        <a:pt x="1658" y="640"/>
                        <a:pt x="1649" y="640"/>
                      </a:cubicBezTo>
                      <a:cubicBezTo>
                        <a:pt x="1648" y="612"/>
                        <a:pt x="1648" y="612"/>
                        <a:pt x="1648" y="612"/>
                      </a:cubicBezTo>
                      <a:cubicBezTo>
                        <a:pt x="1657" y="612"/>
                        <a:pt x="1666" y="611"/>
                        <a:pt x="1675" y="611"/>
                      </a:cubicBezTo>
                      <a:cubicBezTo>
                        <a:pt x="1688" y="612"/>
                        <a:pt x="1701" y="612"/>
                        <a:pt x="1713" y="613"/>
                      </a:cubicBezTo>
                      <a:lnTo>
                        <a:pt x="1711" y="641"/>
                      </a:lnTo>
                      <a:close/>
                      <a:moveTo>
                        <a:pt x="328" y="578"/>
                      </a:moveTo>
                      <a:cubicBezTo>
                        <a:pt x="299" y="578"/>
                        <a:pt x="299" y="578"/>
                        <a:pt x="299" y="578"/>
                      </a:cubicBezTo>
                      <a:cubicBezTo>
                        <a:pt x="299" y="514"/>
                        <a:pt x="299" y="514"/>
                        <a:pt x="299" y="514"/>
                      </a:cubicBezTo>
                      <a:cubicBezTo>
                        <a:pt x="328" y="514"/>
                        <a:pt x="328" y="514"/>
                        <a:pt x="328" y="514"/>
                      </a:cubicBezTo>
                      <a:lnTo>
                        <a:pt x="328" y="578"/>
                      </a:lnTo>
                      <a:close/>
                      <a:moveTo>
                        <a:pt x="328" y="451"/>
                      </a:moveTo>
                      <a:cubicBezTo>
                        <a:pt x="299" y="451"/>
                        <a:pt x="299" y="451"/>
                        <a:pt x="299" y="451"/>
                      </a:cubicBezTo>
                      <a:cubicBezTo>
                        <a:pt x="299" y="434"/>
                        <a:pt x="299" y="434"/>
                        <a:pt x="299" y="434"/>
                      </a:cubicBezTo>
                      <a:cubicBezTo>
                        <a:pt x="299" y="434"/>
                        <a:pt x="299" y="417"/>
                        <a:pt x="295" y="390"/>
                      </a:cubicBezTo>
                      <a:cubicBezTo>
                        <a:pt x="323" y="385"/>
                        <a:pt x="323" y="385"/>
                        <a:pt x="323" y="385"/>
                      </a:cubicBezTo>
                      <a:cubicBezTo>
                        <a:pt x="328" y="415"/>
                        <a:pt x="328" y="433"/>
                        <a:pt x="328" y="434"/>
                      </a:cubicBezTo>
                      <a:lnTo>
                        <a:pt x="328" y="451"/>
                      </a:lnTo>
                      <a:close/>
                      <a:moveTo>
                        <a:pt x="282" y="329"/>
                      </a:moveTo>
                      <a:cubicBezTo>
                        <a:pt x="277" y="309"/>
                        <a:pt x="270" y="290"/>
                        <a:pt x="262" y="271"/>
                      </a:cubicBezTo>
                      <a:cubicBezTo>
                        <a:pt x="288" y="260"/>
                        <a:pt x="288" y="260"/>
                        <a:pt x="288" y="260"/>
                      </a:cubicBezTo>
                      <a:cubicBezTo>
                        <a:pt x="296" y="280"/>
                        <a:pt x="304" y="300"/>
                        <a:pt x="310" y="321"/>
                      </a:cubicBezTo>
                      <a:lnTo>
                        <a:pt x="282" y="329"/>
                      </a:lnTo>
                      <a:close/>
                      <a:moveTo>
                        <a:pt x="234" y="216"/>
                      </a:moveTo>
                      <a:cubicBezTo>
                        <a:pt x="224" y="198"/>
                        <a:pt x="212" y="181"/>
                        <a:pt x="199" y="165"/>
                      </a:cubicBezTo>
                      <a:cubicBezTo>
                        <a:pt x="221" y="148"/>
                        <a:pt x="221" y="148"/>
                        <a:pt x="221" y="148"/>
                      </a:cubicBezTo>
                      <a:cubicBezTo>
                        <a:pt x="235" y="164"/>
                        <a:pt x="247" y="183"/>
                        <a:pt x="259" y="201"/>
                      </a:cubicBezTo>
                      <a:lnTo>
                        <a:pt x="234" y="216"/>
                      </a:lnTo>
                      <a:close/>
                      <a:moveTo>
                        <a:pt x="158" y="121"/>
                      </a:moveTo>
                      <a:cubicBezTo>
                        <a:pt x="143" y="107"/>
                        <a:pt x="127" y="94"/>
                        <a:pt x="110" y="82"/>
                      </a:cubicBezTo>
                      <a:cubicBezTo>
                        <a:pt x="126" y="59"/>
                        <a:pt x="126" y="59"/>
                        <a:pt x="126" y="59"/>
                      </a:cubicBezTo>
                      <a:cubicBezTo>
                        <a:pt x="144" y="71"/>
                        <a:pt x="161" y="85"/>
                        <a:pt x="177" y="100"/>
                      </a:cubicBezTo>
                      <a:lnTo>
                        <a:pt x="158" y="121"/>
                      </a:lnTo>
                      <a:close/>
                      <a:moveTo>
                        <a:pt x="57" y="51"/>
                      </a:moveTo>
                      <a:cubicBezTo>
                        <a:pt x="39" y="42"/>
                        <a:pt x="20" y="33"/>
                        <a:pt x="0" y="26"/>
                      </a:cubicBezTo>
                      <a:cubicBezTo>
                        <a:pt x="10" y="0"/>
                        <a:pt x="10" y="0"/>
                        <a:pt x="10" y="0"/>
                      </a:cubicBezTo>
                      <a:cubicBezTo>
                        <a:pt x="31" y="7"/>
                        <a:pt x="51" y="16"/>
                        <a:pt x="70" y="25"/>
                      </a:cubicBezTo>
                      <a:lnTo>
                        <a:pt x="57" y="51"/>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4113" name="Rectangle 17"/>
                <p:cNvSpPr>
                  <a:spLocks noChangeArrowheads="1"/>
                </p:cNvSpPr>
                <p:nvPr/>
              </p:nvSpPr>
              <p:spPr bwMode="auto">
                <a:xfrm>
                  <a:off x="7646988" y="4783138"/>
                  <a:ext cx="60325" cy="53975"/>
                </a:xfrm>
                <a:prstGeom prst="rect">
                  <a:avLst/>
                </a:prstGeom>
                <a:solidFill>
                  <a:srgbClr val="FFFFFF"/>
                </a:solid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5" name="Group 22"/>
            <p:cNvGrpSpPr/>
            <p:nvPr/>
          </p:nvGrpSpPr>
          <p:grpSpPr>
            <a:xfrm flipH="1">
              <a:off x="4251350" y="739341"/>
              <a:ext cx="4895824" cy="3663158"/>
              <a:chOff x="1160463" y="-1588"/>
              <a:chExt cx="6874308" cy="5143501"/>
            </a:xfrm>
          </p:grpSpPr>
          <p:sp>
            <p:nvSpPr>
              <p:cNvPr id="24" name="Freeform 13"/>
              <p:cNvSpPr>
                <a:spLocks/>
              </p:cNvSpPr>
              <p:nvPr/>
            </p:nvSpPr>
            <p:spPr bwMode="auto">
              <a:xfrm>
                <a:off x="1160464" y="142875"/>
                <a:ext cx="6745058" cy="4999038"/>
              </a:xfrm>
              <a:custGeom>
                <a:avLst/>
                <a:gdLst/>
                <a:ahLst/>
                <a:cxnLst>
                  <a:cxn ang="0">
                    <a:pos x="0" y="0"/>
                  </a:cxn>
                  <a:cxn ang="0">
                    <a:pos x="0" y="207"/>
                  </a:cxn>
                  <a:cxn ang="0">
                    <a:pos x="0" y="207"/>
                  </a:cxn>
                  <a:cxn ang="0">
                    <a:pos x="345" y="552"/>
                  </a:cxn>
                  <a:cxn ang="0">
                    <a:pos x="345" y="552"/>
                  </a:cxn>
                  <a:cxn ang="0">
                    <a:pos x="345" y="1188"/>
                  </a:cxn>
                  <a:cxn ang="0">
                    <a:pos x="345" y="1188"/>
                  </a:cxn>
                  <a:cxn ang="0">
                    <a:pos x="897" y="1741"/>
                  </a:cxn>
                  <a:cxn ang="0">
                    <a:pos x="1449" y="1188"/>
                  </a:cxn>
                  <a:cxn ang="0">
                    <a:pos x="1450" y="1188"/>
                  </a:cxn>
                  <a:cxn ang="0">
                    <a:pos x="1795" y="843"/>
                  </a:cxn>
                  <a:cxn ang="0">
                    <a:pos x="2140" y="1188"/>
                  </a:cxn>
                  <a:cxn ang="0">
                    <a:pos x="2141" y="1188"/>
                  </a:cxn>
                  <a:cxn ang="0">
                    <a:pos x="2141" y="2074"/>
                  </a:cxn>
                  <a:cxn ang="0">
                    <a:pos x="2140" y="2074"/>
                  </a:cxn>
                  <a:cxn ang="0">
                    <a:pos x="2689" y="2626"/>
                  </a:cxn>
                  <a:cxn ang="0">
                    <a:pos x="2689" y="2627"/>
                  </a:cxn>
                  <a:cxn ang="0">
                    <a:pos x="3580" y="2627"/>
                  </a:cxn>
                  <a:cxn ang="0">
                    <a:pos x="3586" y="2420"/>
                  </a:cxn>
                  <a:cxn ang="0">
                    <a:pos x="3586" y="2420"/>
                  </a:cxn>
                  <a:cxn ang="0">
                    <a:pos x="2693" y="2420"/>
                  </a:cxn>
                  <a:cxn ang="0">
                    <a:pos x="2693" y="2419"/>
                  </a:cxn>
                  <a:cxn ang="0">
                    <a:pos x="2348" y="2081"/>
                  </a:cxn>
                  <a:cxn ang="0">
                    <a:pos x="2348" y="2081"/>
                  </a:cxn>
                  <a:cxn ang="0">
                    <a:pos x="2348" y="2075"/>
                  </a:cxn>
                  <a:cxn ang="0">
                    <a:pos x="2348" y="1184"/>
                  </a:cxn>
                  <a:cxn ang="0">
                    <a:pos x="2347" y="1184"/>
                  </a:cxn>
                  <a:cxn ang="0">
                    <a:pos x="1795" y="636"/>
                  </a:cxn>
                  <a:cxn ang="0">
                    <a:pos x="1242" y="1188"/>
                  </a:cxn>
                  <a:cxn ang="0">
                    <a:pos x="1242" y="1188"/>
                  </a:cxn>
                  <a:cxn ang="0">
                    <a:pos x="897" y="1533"/>
                  </a:cxn>
                  <a:cxn ang="0">
                    <a:pos x="552" y="1188"/>
                  </a:cxn>
                  <a:cxn ang="0">
                    <a:pos x="552" y="552"/>
                  </a:cxn>
                  <a:cxn ang="0">
                    <a:pos x="552" y="552"/>
                  </a:cxn>
                  <a:cxn ang="0">
                    <a:pos x="0" y="0"/>
                  </a:cxn>
                </a:cxnLst>
                <a:rect l="0" t="0" r="r" b="b"/>
                <a:pathLst>
                  <a:path w="3586" h="2627">
                    <a:moveTo>
                      <a:pt x="0" y="0"/>
                    </a:moveTo>
                    <a:cubicBezTo>
                      <a:pt x="0" y="207"/>
                      <a:pt x="0" y="207"/>
                      <a:pt x="0" y="207"/>
                    </a:cubicBezTo>
                    <a:cubicBezTo>
                      <a:pt x="0" y="207"/>
                      <a:pt x="0" y="207"/>
                      <a:pt x="0" y="207"/>
                    </a:cubicBezTo>
                    <a:cubicBezTo>
                      <a:pt x="190" y="207"/>
                      <a:pt x="345" y="361"/>
                      <a:pt x="345" y="552"/>
                    </a:cubicBezTo>
                    <a:cubicBezTo>
                      <a:pt x="345" y="552"/>
                      <a:pt x="345" y="552"/>
                      <a:pt x="345" y="552"/>
                    </a:cubicBezTo>
                    <a:cubicBezTo>
                      <a:pt x="345" y="1188"/>
                      <a:pt x="345" y="1188"/>
                      <a:pt x="345" y="1188"/>
                    </a:cubicBezTo>
                    <a:cubicBezTo>
                      <a:pt x="345" y="1188"/>
                      <a:pt x="345" y="1188"/>
                      <a:pt x="345" y="1188"/>
                    </a:cubicBezTo>
                    <a:cubicBezTo>
                      <a:pt x="345" y="1493"/>
                      <a:pt x="592" y="1741"/>
                      <a:pt x="897" y="1741"/>
                    </a:cubicBezTo>
                    <a:cubicBezTo>
                      <a:pt x="1202" y="1741"/>
                      <a:pt x="1449" y="1493"/>
                      <a:pt x="1449" y="1188"/>
                    </a:cubicBezTo>
                    <a:cubicBezTo>
                      <a:pt x="1450" y="1188"/>
                      <a:pt x="1450" y="1188"/>
                      <a:pt x="1450" y="1188"/>
                    </a:cubicBezTo>
                    <a:cubicBezTo>
                      <a:pt x="1450" y="997"/>
                      <a:pt x="1604" y="843"/>
                      <a:pt x="1795" y="843"/>
                    </a:cubicBezTo>
                    <a:cubicBezTo>
                      <a:pt x="1986" y="843"/>
                      <a:pt x="2140" y="997"/>
                      <a:pt x="2140" y="1188"/>
                    </a:cubicBezTo>
                    <a:cubicBezTo>
                      <a:pt x="2141" y="1188"/>
                      <a:pt x="2141" y="1188"/>
                      <a:pt x="2141" y="1188"/>
                    </a:cubicBezTo>
                    <a:cubicBezTo>
                      <a:pt x="2141" y="2074"/>
                      <a:pt x="2141" y="2074"/>
                      <a:pt x="2141" y="2074"/>
                    </a:cubicBezTo>
                    <a:cubicBezTo>
                      <a:pt x="2140" y="2074"/>
                      <a:pt x="2140" y="2074"/>
                      <a:pt x="2140" y="2074"/>
                    </a:cubicBezTo>
                    <a:cubicBezTo>
                      <a:pt x="2140" y="2378"/>
                      <a:pt x="2386" y="2624"/>
                      <a:pt x="2689" y="2626"/>
                    </a:cubicBezTo>
                    <a:cubicBezTo>
                      <a:pt x="2689" y="2627"/>
                      <a:pt x="2689" y="2627"/>
                      <a:pt x="2689" y="2627"/>
                    </a:cubicBezTo>
                    <a:cubicBezTo>
                      <a:pt x="3580" y="2627"/>
                      <a:pt x="3580" y="2627"/>
                      <a:pt x="3580" y="2627"/>
                    </a:cubicBezTo>
                    <a:cubicBezTo>
                      <a:pt x="3586" y="2420"/>
                      <a:pt x="3586" y="2420"/>
                      <a:pt x="3586" y="2420"/>
                    </a:cubicBezTo>
                    <a:cubicBezTo>
                      <a:pt x="3586" y="2420"/>
                      <a:pt x="3586" y="2420"/>
                      <a:pt x="3586" y="2420"/>
                    </a:cubicBezTo>
                    <a:cubicBezTo>
                      <a:pt x="2693" y="2420"/>
                      <a:pt x="2693" y="2420"/>
                      <a:pt x="2693" y="2420"/>
                    </a:cubicBezTo>
                    <a:cubicBezTo>
                      <a:pt x="2693" y="2419"/>
                      <a:pt x="2693" y="2419"/>
                      <a:pt x="2693" y="2419"/>
                    </a:cubicBezTo>
                    <a:cubicBezTo>
                      <a:pt x="2505" y="2419"/>
                      <a:pt x="2351" y="2269"/>
                      <a:pt x="2348" y="2081"/>
                    </a:cubicBezTo>
                    <a:cubicBezTo>
                      <a:pt x="2348" y="2081"/>
                      <a:pt x="2348" y="2081"/>
                      <a:pt x="2348" y="2081"/>
                    </a:cubicBezTo>
                    <a:cubicBezTo>
                      <a:pt x="2348" y="2075"/>
                      <a:pt x="2348" y="2075"/>
                      <a:pt x="2348" y="2075"/>
                    </a:cubicBezTo>
                    <a:cubicBezTo>
                      <a:pt x="2348" y="1184"/>
                      <a:pt x="2348" y="1184"/>
                      <a:pt x="2348" y="1184"/>
                    </a:cubicBezTo>
                    <a:cubicBezTo>
                      <a:pt x="2347" y="1184"/>
                      <a:pt x="2347" y="1184"/>
                      <a:pt x="2347" y="1184"/>
                    </a:cubicBezTo>
                    <a:cubicBezTo>
                      <a:pt x="2345" y="881"/>
                      <a:pt x="2099" y="636"/>
                      <a:pt x="1795" y="636"/>
                    </a:cubicBezTo>
                    <a:cubicBezTo>
                      <a:pt x="1490" y="636"/>
                      <a:pt x="1242" y="883"/>
                      <a:pt x="1242" y="1188"/>
                    </a:cubicBezTo>
                    <a:cubicBezTo>
                      <a:pt x="1242" y="1188"/>
                      <a:pt x="1242" y="1188"/>
                      <a:pt x="1242" y="1188"/>
                    </a:cubicBezTo>
                    <a:cubicBezTo>
                      <a:pt x="1242" y="1379"/>
                      <a:pt x="1088" y="1533"/>
                      <a:pt x="897" y="1533"/>
                    </a:cubicBezTo>
                    <a:cubicBezTo>
                      <a:pt x="706" y="1533"/>
                      <a:pt x="552" y="1379"/>
                      <a:pt x="552" y="1188"/>
                    </a:cubicBezTo>
                    <a:cubicBezTo>
                      <a:pt x="552" y="552"/>
                      <a:pt x="552" y="552"/>
                      <a:pt x="552" y="552"/>
                    </a:cubicBezTo>
                    <a:cubicBezTo>
                      <a:pt x="552" y="552"/>
                      <a:pt x="552" y="552"/>
                      <a:pt x="552" y="552"/>
                    </a:cubicBezTo>
                    <a:cubicBezTo>
                      <a:pt x="552" y="247"/>
                      <a:pt x="305" y="0"/>
                      <a:pt x="0" y="0"/>
                    </a:cubicBezTo>
                  </a:path>
                </a:pathLst>
              </a:custGeom>
              <a:solidFill>
                <a:schemeClr val="bg1">
                  <a:lumMod val="8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5" name="Freeform 14"/>
              <p:cNvSpPr>
                <a:spLocks/>
              </p:cNvSpPr>
              <p:nvPr/>
            </p:nvSpPr>
            <p:spPr bwMode="auto">
              <a:xfrm>
                <a:off x="1160463" y="-1588"/>
                <a:ext cx="6823075" cy="4999038"/>
              </a:xfrm>
              <a:custGeom>
                <a:avLst/>
                <a:gdLst/>
                <a:ahLst/>
                <a:cxnLst>
                  <a:cxn ang="0">
                    <a:pos x="2693" y="2420"/>
                  </a:cxn>
                  <a:cxn ang="0">
                    <a:pos x="2693" y="2420"/>
                  </a:cxn>
                  <a:cxn ang="0">
                    <a:pos x="2348" y="2082"/>
                  </a:cxn>
                  <a:cxn ang="0">
                    <a:pos x="2348" y="2082"/>
                  </a:cxn>
                  <a:cxn ang="0">
                    <a:pos x="2348" y="2076"/>
                  </a:cxn>
                  <a:cxn ang="0">
                    <a:pos x="2348" y="1184"/>
                  </a:cxn>
                  <a:cxn ang="0">
                    <a:pos x="2347" y="1184"/>
                  </a:cxn>
                  <a:cxn ang="0">
                    <a:pos x="1795" y="636"/>
                  </a:cxn>
                  <a:cxn ang="0">
                    <a:pos x="1242" y="1189"/>
                  </a:cxn>
                  <a:cxn ang="0">
                    <a:pos x="1242" y="1189"/>
                  </a:cxn>
                  <a:cxn ang="0">
                    <a:pos x="897" y="1534"/>
                  </a:cxn>
                  <a:cxn ang="0">
                    <a:pos x="552" y="1189"/>
                  </a:cxn>
                  <a:cxn ang="0">
                    <a:pos x="552" y="553"/>
                  </a:cxn>
                  <a:cxn ang="0">
                    <a:pos x="552" y="553"/>
                  </a:cxn>
                  <a:cxn ang="0">
                    <a:pos x="0" y="0"/>
                  </a:cxn>
                  <a:cxn ang="0">
                    <a:pos x="0" y="207"/>
                  </a:cxn>
                  <a:cxn ang="0">
                    <a:pos x="0" y="207"/>
                  </a:cxn>
                  <a:cxn ang="0">
                    <a:pos x="345" y="553"/>
                  </a:cxn>
                  <a:cxn ang="0">
                    <a:pos x="345" y="553"/>
                  </a:cxn>
                  <a:cxn ang="0">
                    <a:pos x="345" y="1189"/>
                  </a:cxn>
                  <a:cxn ang="0">
                    <a:pos x="345" y="1189"/>
                  </a:cxn>
                  <a:cxn ang="0">
                    <a:pos x="897" y="1741"/>
                  </a:cxn>
                  <a:cxn ang="0">
                    <a:pos x="1449" y="1189"/>
                  </a:cxn>
                  <a:cxn ang="0">
                    <a:pos x="1450" y="1189"/>
                  </a:cxn>
                  <a:cxn ang="0">
                    <a:pos x="1795" y="843"/>
                  </a:cxn>
                  <a:cxn ang="0">
                    <a:pos x="2140" y="1189"/>
                  </a:cxn>
                  <a:cxn ang="0">
                    <a:pos x="2141" y="1189"/>
                  </a:cxn>
                  <a:cxn ang="0">
                    <a:pos x="2141" y="2075"/>
                  </a:cxn>
                  <a:cxn ang="0">
                    <a:pos x="2140" y="2075"/>
                  </a:cxn>
                  <a:cxn ang="0">
                    <a:pos x="2689" y="2627"/>
                  </a:cxn>
                  <a:cxn ang="0">
                    <a:pos x="2689" y="2627"/>
                  </a:cxn>
                  <a:cxn ang="0">
                    <a:pos x="3580" y="2627"/>
                  </a:cxn>
                  <a:cxn ang="0">
                    <a:pos x="3586" y="2421"/>
                  </a:cxn>
                  <a:cxn ang="0">
                    <a:pos x="3586" y="2420"/>
                  </a:cxn>
                  <a:cxn ang="0">
                    <a:pos x="2693" y="2420"/>
                  </a:cxn>
                </a:cxnLst>
                <a:rect l="0" t="0" r="r" b="b"/>
                <a:pathLst>
                  <a:path w="3586" h="2627">
                    <a:moveTo>
                      <a:pt x="2693" y="2420"/>
                    </a:moveTo>
                    <a:cubicBezTo>
                      <a:pt x="2693" y="2420"/>
                      <a:pt x="2693" y="2420"/>
                      <a:pt x="2693" y="2420"/>
                    </a:cubicBezTo>
                    <a:cubicBezTo>
                      <a:pt x="2505" y="2420"/>
                      <a:pt x="2351" y="2269"/>
                      <a:pt x="2348" y="2082"/>
                    </a:cubicBezTo>
                    <a:cubicBezTo>
                      <a:pt x="2348" y="2082"/>
                      <a:pt x="2348" y="2082"/>
                      <a:pt x="2348" y="2082"/>
                    </a:cubicBezTo>
                    <a:cubicBezTo>
                      <a:pt x="2348" y="2076"/>
                      <a:pt x="2348" y="2076"/>
                      <a:pt x="2348" y="2076"/>
                    </a:cubicBezTo>
                    <a:cubicBezTo>
                      <a:pt x="2348" y="1184"/>
                      <a:pt x="2348" y="1184"/>
                      <a:pt x="2348" y="1184"/>
                    </a:cubicBezTo>
                    <a:cubicBezTo>
                      <a:pt x="2347" y="1184"/>
                      <a:pt x="2347" y="1184"/>
                      <a:pt x="2347" y="1184"/>
                    </a:cubicBezTo>
                    <a:cubicBezTo>
                      <a:pt x="2345" y="881"/>
                      <a:pt x="2099" y="636"/>
                      <a:pt x="1795" y="636"/>
                    </a:cubicBezTo>
                    <a:cubicBezTo>
                      <a:pt x="1490" y="636"/>
                      <a:pt x="1242" y="883"/>
                      <a:pt x="1242" y="1189"/>
                    </a:cubicBezTo>
                    <a:cubicBezTo>
                      <a:pt x="1242" y="1189"/>
                      <a:pt x="1242" y="1189"/>
                      <a:pt x="1242" y="1189"/>
                    </a:cubicBezTo>
                    <a:cubicBezTo>
                      <a:pt x="1242" y="1379"/>
                      <a:pt x="1088" y="1534"/>
                      <a:pt x="897" y="1534"/>
                    </a:cubicBezTo>
                    <a:cubicBezTo>
                      <a:pt x="706" y="1534"/>
                      <a:pt x="552" y="1379"/>
                      <a:pt x="552" y="1189"/>
                    </a:cubicBezTo>
                    <a:cubicBezTo>
                      <a:pt x="552" y="553"/>
                      <a:pt x="552" y="553"/>
                      <a:pt x="552" y="553"/>
                    </a:cubicBezTo>
                    <a:cubicBezTo>
                      <a:pt x="552" y="553"/>
                      <a:pt x="552" y="553"/>
                      <a:pt x="552" y="553"/>
                    </a:cubicBezTo>
                    <a:cubicBezTo>
                      <a:pt x="552" y="247"/>
                      <a:pt x="305" y="0"/>
                      <a:pt x="0" y="0"/>
                    </a:cubicBezTo>
                    <a:cubicBezTo>
                      <a:pt x="0" y="207"/>
                      <a:pt x="0" y="207"/>
                      <a:pt x="0" y="207"/>
                    </a:cubicBezTo>
                    <a:cubicBezTo>
                      <a:pt x="0" y="207"/>
                      <a:pt x="0" y="207"/>
                      <a:pt x="0" y="207"/>
                    </a:cubicBezTo>
                    <a:cubicBezTo>
                      <a:pt x="190" y="207"/>
                      <a:pt x="345" y="362"/>
                      <a:pt x="345" y="553"/>
                    </a:cubicBezTo>
                    <a:cubicBezTo>
                      <a:pt x="345" y="553"/>
                      <a:pt x="345" y="553"/>
                      <a:pt x="345" y="553"/>
                    </a:cubicBezTo>
                    <a:cubicBezTo>
                      <a:pt x="345" y="1189"/>
                      <a:pt x="345" y="1189"/>
                      <a:pt x="345" y="1189"/>
                    </a:cubicBezTo>
                    <a:cubicBezTo>
                      <a:pt x="345" y="1189"/>
                      <a:pt x="345" y="1189"/>
                      <a:pt x="345" y="1189"/>
                    </a:cubicBezTo>
                    <a:cubicBezTo>
                      <a:pt x="345" y="1494"/>
                      <a:pt x="592" y="1741"/>
                      <a:pt x="897" y="1741"/>
                    </a:cubicBezTo>
                    <a:cubicBezTo>
                      <a:pt x="1202" y="1741"/>
                      <a:pt x="1449" y="1494"/>
                      <a:pt x="1449" y="1189"/>
                    </a:cubicBezTo>
                    <a:cubicBezTo>
                      <a:pt x="1450" y="1189"/>
                      <a:pt x="1450" y="1189"/>
                      <a:pt x="1450" y="1189"/>
                    </a:cubicBezTo>
                    <a:cubicBezTo>
                      <a:pt x="1450" y="998"/>
                      <a:pt x="1604" y="843"/>
                      <a:pt x="1795" y="843"/>
                    </a:cubicBezTo>
                    <a:cubicBezTo>
                      <a:pt x="1986" y="843"/>
                      <a:pt x="2140" y="998"/>
                      <a:pt x="2140" y="1189"/>
                    </a:cubicBezTo>
                    <a:cubicBezTo>
                      <a:pt x="2141" y="1189"/>
                      <a:pt x="2141" y="1189"/>
                      <a:pt x="2141" y="1189"/>
                    </a:cubicBezTo>
                    <a:cubicBezTo>
                      <a:pt x="2141" y="2075"/>
                      <a:pt x="2141" y="2075"/>
                      <a:pt x="2141" y="2075"/>
                    </a:cubicBezTo>
                    <a:cubicBezTo>
                      <a:pt x="2140" y="2075"/>
                      <a:pt x="2140" y="2075"/>
                      <a:pt x="2140" y="2075"/>
                    </a:cubicBezTo>
                    <a:cubicBezTo>
                      <a:pt x="2140" y="2378"/>
                      <a:pt x="2386" y="2625"/>
                      <a:pt x="2689" y="2627"/>
                    </a:cubicBezTo>
                    <a:cubicBezTo>
                      <a:pt x="2689" y="2627"/>
                      <a:pt x="2689" y="2627"/>
                      <a:pt x="2689" y="2627"/>
                    </a:cubicBezTo>
                    <a:cubicBezTo>
                      <a:pt x="3580" y="2627"/>
                      <a:pt x="3580" y="2627"/>
                      <a:pt x="3580" y="2627"/>
                    </a:cubicBezTo>
                    <a:cubicBezTo>
                      <a:pt x="3586" y="2421"/>
                      <a:pt x="3586" y="2421"/>
                      <a:pt x="3586" y="2421"/>
                    </a:cubicBezTo>
                    <a:cubicBezTo>
                      <a:pt x="3586" y="2420"/>
                      <a:pt x="3586" y="2420"/>
                      <a:pt x="3586" y="2420"/>
                    </a:cubicBezTo>
                    <a:lnTo>
                      <a:pt x="2693" y="2420"/>
                    </a:lnTo>
                    <a:close/>
                  </a:path>
                </a:pathLst>
              </a:custGeom>
              <a:solidFill>
                <a:schemeClr val="tx1">
                  <a:lumMod val="75000"/>
                  <a:lumOff val="2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6" name="Group 25"/>
              <p:cNvGrpSpPr/>
              <p:nvPr/>
            </p:nvGrpSpPr>
            <p:grpSpPr>
              <a:xfrm>
                <a:off x="1238250" y="165100"/>
                <a:ext cx="6796521" cy="4682232"/>
                <a:chOff x="1238250" y="165100"/>
                <a:chExt cx="6796521" cy="4682232"/>
              </a:xfrm>
            </p:grpSpPr>
            <p:sp>
              <p:nvSpPr>
                <p:cNvPr id="27" name="Freeform 15"/>
                <p:cNvSpPr>
                  <a:spLocks/>
                </p:cNvSpPr>
                <p:nvPr/>
              </p:nvSpPr>
              <p:spPr bwMode="auto">
                <a:xfrm>
                  <a:off x="1238250" y="165100"/>
                  <a:ext cx="71438" cy="65088"/>
                </a:xfrm>
                <a:custGeom>
                  <a:avLst/>
                  <a:gdLst/>
                  <a:ahLst/>
                  <a:cxnLst>
                    <a:cxn ang="0">
                      <a:pos x="30" y="34"/>
                    </a:cxn>
                    <a:cxn ang="0">
                      <a:pos x="0" y="28"/>
                    </a:cxn>
                    <a:cxn ang="0">
                      <a:pos x="5" y="0"/>
                    </a:cxn>
                    <a:cxn ang="0">
                      <a:pos x="37" y="7"/>
                    </a:cxn>
                    <a:cxn ang="0">
                      <a:pos x="30" y="34"/>
                    </a:cxn>
                  </a:cxnLst>
                  <a:rect l="0" t="0" r="r" b="b"/>
                  <a:pathLst>
                    <a:path w="37" h="34">
                      <a:moveTo>
                        <a:pt x="30" y="34"/>
                      </a:moveTo>
                      <a:cubicBezTo>
                        <a:pt x="20" y="32"/>
                        <a:pt x="10" y="30"/>
                        <a:pt x="0" y="28"/>
                      </a:cubicBezTo>
                      <a:cubicBezTo>
                        <a:pt x="5" y="0"/>
                        <a:pt x="5" y="0"/>
                        <a:pt x="5" y="0"/>
                      </a:cubicBezTo>
                      <a:cubicBezTo>
                        <a:pt x="16" y="2"/>
                        <a:pt x="27" y="4"/>
                        <a:pt x="37" y="7"/>
                      </a:cubicBezTo>
                      <a:lnTo>
                        <a:pt x="30" y="34"/>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8" name="Freeform 16"/>
                <p:cNvSpPr>
                  <a:spLocks noEditPoints="1"/>
                </p:cNvSpPr>
                <p:nvPr/>
              </p:nvSpPr>
              <p:spPr bwMode="auto">
                <a:xfrm>
                  <a:off x="1408113" y="215900"/>
                  <a:ext cx="6116638" cy="4621213"/>
                </a:xfrm>
                <a:custGeom>
                  <a:avLst/>
                  <a:gdLst/>
                  <a:ahLst/>
                  <a:cxnLst>
                    <a:cxn ang="0">
                      <a:pos x="2546" y="2401"/>
                    </a:cxn>
                    <a:cxn ang="0">
                      <a:pos x="3152" y="2429"/>
                    </a:cxn>
                    <a:cxn ang="0">
                      <a:pos x="3025" y="2429"/>
                    </a:cxn>
                    <a:cxn ang="0">
                      <a:pos x="2898" y="2429"/>
                    </a:cxn>
                    <a:cxn ang="0">
                      <a:pos x="2771" y="2429"/>
                    </a:cxn>
                    <a:cxn ang="0">
                      <a:pos x="2644" y="2429"/>
                    </a:cxn>
                    <a:cxn ang="0">
                      <a:pos x="2389" y="2404"/>
                    </a:cxn>
                    <a:cxn ang="0">
                      <a:pos x="2275" y="2338"/>
                    </a:cxn>
                    <a:cxn ang="0">
                      <a:pos x="2192" y="2237"/>
                    </a:cxn>
                    <a:cxn ang="0">
                      <a:pos x="2141" y="2117"/>
                    </a:cxn>
                    <a:cxn ang="0">
                      <a:pos x="2115" y="1990"/>
                    </a:cxn>
                    <a:cxn ang="0">
                      <a:pos x="2111" y="1918"/>
                    </a:cxn>
                    <a:cxn ang="0">
                      <a:pos x="2140" y="1918"/>
                    </a:cxn>
                    <a:cxn ang="0">
                      <a:pos x="2111" y="1734"/>
                    </a:cxn>
                    <a:cxn ang="0">
                      <a:pos x="2111" y="1607"/>
                    </a:cxn>
                    <a:cxn ang="0">
                      <a:pos x="2111" y="1481"/>
                    </a:cxn>
                    <a:cxn ang="0">
                      <a:pos x="820" y="1504"/>
                    </a:cxn>
                    <a:cxn ang="0">
                      <a:pos x="636" y="1497"/>
                    </a:cxn>
                    <a:cxn ang="0">
                      <a:pos x="938" y="1471"/>
                    </a:cxn>
                    <a:cxn ang="0">
                      <a:pos x="524" y="1451"/>
                    </a:cxn>
                    <a:cxn ang="0">
                      <a:pos x="1042" y="1406"/>
                    </a:cxn>
                    <a:cxn ang="0">
                      <a:pos x="433" y="1370"/>
                    </a:cxn>
                    <a:cxn ang="0">
                      <a:pos x="2111" y="1354"/>
                    </a:cxn>
                    <a:cxn ang="0">
                      <a:pos x="1123" y="1315"/>
                    </a:cxn>
                    <a:cxn ang="0">
                      <a:pos x="371" y="1265"/>
                    </a:cxn>
                    <a:cxn ang="0">
                      <a:pos x="2111" y="1227"/>
                    </a:cxn>
                    <a:cxn ang="0">
                      <a:pos x="1180" y="1205"/>
                    </a:cxn>
                    <a:cxn ang="0">
                      <a:pos x="335" y="1146"/>
                    </a:cxn>
                    <a:cxn ang="0">
                      <a:pos x="2111" y="1100"/>
                    </a:cxn>
                    <a:cxn ang="0">
                      <a:pos x="1200" y="1138"/>
                    </a:cxn>
                    <a:cxn ang="0">
                      <a:pos x="1229" y="1138"/>
                    </a:cxn>
                    <a:cxn ang="0">
                      <a:pos x="299" y="1085"/>
                    </a:cxn>
                    <a:cxn ang="0">
                      <a:pos x="2097" y="977"/>
                    </a:cxn>
                    <a:cxn ang="0">
                      <a:pos x="1211" y="1020"/>
                    </a:cxn>
                    <a:cxn ang="0">
                      <a:pos x="299" y="959"/>
                    </a:cxn>
                    <a:cxn ang="0">
                      <a:pos x="2055" y="861"/>
                    </a:cxn>
                    <a:cxn ang="0">
                      <a:pos x="1246" y="895"/>
                    </a:cxn>
                    <a:cxn ang="0">
                      <a:pos x="299" y="832"/>
                    </a:cxn>
                    <a:cxn ang="0">
                      <a:pos x="1985" y="761"/>
                    </a:cxn>
                    <a:cxn ang="0">
                      <a:pos x="1309" y="781"/>
                    </a:cxn>
                    <a:cxn ang="0">
                      <a:pos x="1888" y="688"/>
                    </a:cxn>
                    <a:cxn ang="0">
                      <a:pos x="1402" y="689"/>
                    </a:cxn>
                    <a:cxn ang="0">
                      <a:pos x="299" y="705"/>
                    </a:cxn>
                    <a:cxn ang="0">
                      <a:pos x="1772" y="649"/>
                    </a:cxn>
                    <a:cxn ang="0">
                      <a:pos x="1520" y="633"/>
                    </a:cxn>
                    <a:cxn ang="0">
                      <a:pos x="1675" y="640"/>
                    </a:cxn>
                    <a:cxn ang="0">
                      <a:pos x="1711" y="641"/>
                    </a:cxn>
                    <a:cxn ang="0">
                      <a:pos x="328" y="578"/>
                    </a:cxn>
                    <a:cxn ang="0">
                      <a:pos x="323" y="385"/>
                    </a:cxn>
                    <a:cxn ang="0">
                      <a:pos x="288" y="260"/>
                    </a:cxn>
                    <a:cxn ang="0">
                      <a:pos x="221" y="148"/>
                    </a:cxn>
                    <a:cxn ang="0">
                      <a:pos x="126" y="59"/>
                    </a:cxn>
                    <a:cxn ang="0">
                      <a:pos x="10" y="0"/>
                    </a:cxn>
                  </a:cxnLst>
                  <a:rect l="0" t="0" r="r" b="b"/>
                  <a:pathLst>
                    <a:path w="3215" h="2429">
                      <a:moveTo>
                        <a:pt x="2546" y="2429"/>
                      </a:moveTo>
                      <a:cubicBezTo>
                        <a:pt x="2536" y="2429"/>
                        <a:pt x="2526" y="2429"/>
                        <a:pt x="2516" y="2429"/>
                      </a:cubicBezTo>
                      <a:cubicBezTo>
                        <a:pt x="2518" y="2400"/>
                        <a:pt x="2518" y="2400"/>
                        <a:pt x="2518" y="2400"/>
                      </a:cubicBezTo>
                      <a:cubicBezTo>
                        <a:pt x="2527" y="2401"/>
                        <a:pt x="2537" y="2401"/>
                        <a:pt x="2546" y="2401"/>
                      </a:cubicBezTo>
                      <a:cubicBezTo>
                        <a:pt x="2546" y="2401"/>
                        <a:pt x="2546" y="2401"/>
                        <a:pt x="2546" y="2401"/>
                      </a:cubicBezTo>
                      <a:cubicBezTo>
                        <a:pt x="2581" y="2401"/>
                        <a:pt x="2581" y="2401"/>
                        <a:pt x="2581" y="2401"/>
                      </a:cubicBezTo>
                      <a:cubicBezTo>
                        <a:pt x="2581" y="2429"/>
                        <a:pt x="2581" y="2429"/>
                        <a:pt x="2581" y="2429"/>
                      </a:cubicBezTo>
                      <a:cubicBezTo>
                        <a:pt x="2546" y="2429"/>
                        <a:pt x="2546" y="2429"/>
                        <a:pt x="2546" y="2429"/>
                      </a:cubicBezTo>
                      <a:close/>
                      <a:moveTo>
                        <a:pt x="3215" y="2429"/>
                      </a:moveTo>
                      <a:cubicBezTo>
                        <a:pt x="3152" y="2429"/>
                        <a:pt x="3152" y="2429"/>
                        <a:pt x="3152" y="2429"/>
                      </a:cubicBezTo>
                      <a:cubicBezTo>
                        <a:pt x="3152" y="2401"/>
                        <a:pt x="3152" y="2401"/>
                        <a:pt x="3152" y="2401"/>
                      </a:cubicBezTo>
                      <a:cubicBezTo>
                        <a:pt x="3215" y="2401"/>
                        <a:pt x="3215" y="2401"/>
                        <a:pt x="3215" y="2401"/>
                      </a:cubicBezTo>
                      <a:lnTo>
                        <a:pt x="3215" y="2429"/>
                      </a:lnTo>
                      <a:close/>
                      <a:moveTo>
                        <a:pt x="3088" y="2429"/>
                      </a:moveTo>
                      <a:cubicBezTo>
                        <a:pt x="3025" y="2429"/>
                        <a:pt x="3025" y="2429"/>
                        <a:pt x="3025" y="2429"/>
                      </a:cubicBezTo>
                      <a:cubicBezTo>
                        <a:pt x="3025" y="2401"/>
                        <a:pt x="3025" y="2401"/>
                        <a:pt x="3025" y="2401"/>
                      </a:cubicBezTo>
                      <a:cubicBezTo>
                        <a:pt x="3088" y="2401"/>
                        <a:pt x="3088" y="2401"/>
                        <a:pt x="3088" y="2401"/>
                      </a:cubicBezTo>
                      <a:lnTo>
                        <a:pt x="3088" y="2429"/>
                      </a:lnTo>
                      <a:close/>
                      <a:moveTo>
                        <a:pt x="2961" y="2429"/>
                      </a:moveTo>
                      <a:cubicBezTo>
                        <a:pt x="2898" y="2429"/>
                        <a:pt x="2898" y="2429"/>
                        <a:pt x="2898" y="2429"/>
                      </a:cubicBezTo>
                      <a:cubicBezTo>
                        <a:pt x="2898" y="2401"/>
                        <a:pt x="2898" y="2401"/>
                        <a:pt x="2898" y="2401"/>
                      </a:cubicBezTo>
                      <a:cubicBezTo>
                        <a:pt x="2961" y="2401"/>
                        <a:pt x="2961" y="2401"/>
                        <a:pt x="2961" y="2401"/>
                      </a:cubicBezTo>
                      <a:lnTo>
                        <a:pt x="2961" y="2429"/>
                      </a:lnTo>
                      <a:close/>
                      <a:moveTo>
                        <a:pt x="2834" y="2429"/>
                      </a:moveTo>
                      <a:cubicBezTo>
                        <a:pt x="2771" y="2429"/>
                        <a:pt x="2771" y="2429"/>
                        <a:pt x="2771" y="2429"/>
                      </a:cubicBezTo>
                      <a:cubicBezTo>
                        <a:pt x="2771" y="2401"/>
                        <a:pt x="2771" y="2401"/>
                        <a:pt x="2771" y="2401"/>
                      </a:cubicBezTo>
                      <a:cubicBezTo>
                        <a:pt x="2834" y="2401"/>
                        <a:pt x="2834" y="2401"/>
                        <a:pt x="2834" y="2401"/>
                      </a:cubicBezTo>
                      <a:lnTo>
                        <a:pt x="2834" y="2429"/>
                      </a:lnTo>
                      <a:close/>
                      <a:moveTo>
                        <a:pt x="2708" y="2429"/>
                      </a:moveTo>
                      <a:cubicBezTo>
                        <a:pt x="2644" y="2429"/>
                        <a:pt x="2644" y="2429"/>
                        <a:pt x="2644" y="2429"/>
                      </a:cubicBezTo>
                      <a:cubicBezTo>
                        <a:pt x="2644" y="2401"/>
                        <a:pt x="2644" y="2401"/>
                        <a:pt x="2644" y="2401"/>
                      </a:cubicBezTo>
                      <a:cubicBezTo>
                        <a:pt x="2708" y="2401"/>
                        <a:pt x="2708" y="2401"/>
                        <a:pt x="2708" y="2401"/>
                      </a:cubicBezTo>
                      <a:lnTo>
                        <a:pt x="2708" y="2429"/>
                      </a:lnTo>
                      <a:close/>
                      <a:moveTo>
                        <a:pt x="2452" y="2421"/>
                      </a:moveTo>
                      <a:cubicBezTo>
                        <a:pt x="2430" y="2417"/>
                        <a:pt x="2409" y="2411"/>
                        <a:pt x="2389" y="2404"/>
                      </a:cubicBezTo>
                      <a:cubicBezTo>
                        <a:pt x="2398" y="2377"/>
                        <a:pt x="2398" y="2377"/>
                        <a:pt x="2398" y="2377"/>
                      </a:cubicBezTo>
                      <a:cubicBezTo>
                        <a:pt x="2417" y="2384"/>
                        <a:pt x="2437" y="2389"/>
                        <a:pt x="2457" y="2393"/>
                      </a:cubicBezTo>
                      <a:lnTo>
                        <a:pt x="2452" y="2421"/>
                      </a:lnTo>
                      <a:close/>
                      <a:moveTo>
                        <a:pt x="2329" y="2376"/>
                      </a:moveTo>
                      <a:cubicBezTo>
                        <a:pt x="2310" y="2365"/>
                        <a:pt x="2292" y="2352"/>
                        <a:pt x="2275" y="2338"/>
                      </a:cubicBezTo>
                      <a:cubicBezTo>
                        <a:pt x="2294" y="2316"/>
                        <a:pt x="2294" y="2316"/>
                        <a:pt x="2294" y="2316"/>
                      </a:cubicBezTo>
                      <a:cubicBezTo>
                        <a:pt x="2309" y="2329"/>
                        <a:pt x="2326" y="2341"/>
                        <a:pt x="2343" y="2351"/>
                      </a:cubicBezTo>
                      <a:lnTo>
                        <a:pt x="2329" y="2376"/>
                      </a:lnTo>
                      <a:close/>
                      <a:moveTo>
                        <a:pt x="2229" y="2291"/>
                      </a:moveTo>
                      <a:cubicBezTo>
                        <a:pt x="2216" y="2274"/>
                        <a:pt x="2203" y="2256"/>
                        <a:pt x="2192" y="2237"/>
                      </a:cubicBezTo>
                      <a:cubicBezTo>
                        <a:pt x="2216" y="2222"/>
                        <a:pt x="2216" y="2222"/>
                        <a:pt x="2216" y="2222"/>
                      </a:cubicBezTo>
                      <a:cubicBezTo>
                        <a:pt x="2227" y="2240"/>
                        <a:pt x="2239" y="2257"/>
                        <a:pt x="2251" y="2273"/>
                      </a:cubicBezTo>
                      <a:lnTo>
                        <a:pt x="2229" y="2291"/>
                      </a:lnTo>
                      <a:close/>
                      <a:moveTo>
                        <a:pt x="2163" y="2178"/>
                      </a:moveTo>
                      <a:cubicBezTo>
                        <a:pt x="2154" y="2159"/>
                        <a:pt x="2147" y="2138"/>
                        <a:pt x="2141" y="2117"/>
                      </a:cubicBezTo>
                      <a:cubicBezTo>
                        <a:pt x="2168" y="2109"/>
                        <a:pt x="2168" y="2109"/>
                        <a:pt x="2168" y="2109"/>
                      </a:cubicBezTo>
                      <a:cubicBezTo>
                        <a:pt x="2174" y="2129"/>
                        <a:pt x="2181" y="2149"/>
                        <a:pt x="2189" y="2167"/>
                      </a:cubicBezTo>
                      <a:lnTo>
                        <a:pt x="2163" y="2178"/>
                      </a:lnTo>
                      <a:close/>
                      <a:moveTo>
                        <a:pt x="2125" y="2054"/>
                      </a:moveTo>
                      <a:cubicBezTo>
                        <a:pt x="2121" y="2033"/>
                        <a:pt x="2118" y="2012"/>
                        <a:pt x="2115" y="1990"/>
                      </a:cubicBezTo>
                      <a:cubicBezTo>
                        <a:pt x="2144" y="1987"/>
                        <a:pt x="2144" y="1987"/>
                        <a:pt x="2144" y="1987"/>
                      </a:cubicBezTo>
                      <a:cubicBezTo>
                        <a:pt x="2146" y="2008"/>
                        <a:pt x="2149" y="2028"/>
                        <a:pt x="2153" y="2048"/>
                      </a:cubicBezTo>
                      <a:lnTo>
                        <a:pt x="2125" y="2054"/>
                      </a:lnTo>
                      <a:close/>
                      <a:moveTo>
                        <a:pt x="2111" y="1925"/>
                      </a:moveTo>
                      <a:cubicBezTo>
                        <a:pt x="2111" y="1922"/>
                        <a:pt x="2111" y="1920"/>
                        <a:pt x="2111" y="1918"/>
                      </a:cubicBezTo>
                      <a:cubicBezTo>
                        <a:pt x="2111" y="1913"/>
                        <a:pt x="2111" y="1910"/>
                        <a:pt x="2111" y="1909"/>
                      </a:cubicBezTo>
                      <a:cubicBezTo>
                        <a:pt x="2111" y="1861"/>
                        <a:pt x="2111" y="1861"/>
                        <a:pt x="2111" y="1861"/>
                      </a:cubicBezTo>
                      <a:cubicBezTo>
                        <a:pt x="2140" y="1861"/>
                        <a:pt x="2140" y="1861"/>
                        <a:pt x="2140" y="1861"/>
                      </a:cubicBezTo>
                      <a:cubicBezTo>
                        <a:pt x="2140" y="1910"/>
                        <a:pt x="2140" y="1910"/>
                        <a:pt x="2140" y="1910"/>
                      </a:cubicBezTo>
                      <a:cubicBezTo>
                        <a:pt x="2140" y="1910"/>
                        <a:pt x="2140" y="1913"/>
                        <a:pt x="2140" y="1918"/>
                      </a:cubicBezTo>
                      <a:cubicBezTo>
                        <a:pt x="2140" y="1920"/>
                        <a:pt x="2140" y="1922"/>
                        <a:pt x="2140" y="1925"/>
                      </a:cubicBezTo>
                      <a:lnTo>
                        <a:pt x="2111" y="1925"/>
                      </a:lnTo>
                      <a:close/>
                      <a:moveTo>
                        <a:pt x="2140" y="1798"/>
                      </a:moveTo>
                      <a:cubicBezTo>
                        <a:pt x="2111" y="1798"/>
                        <a:pt x="2111" y="1798"/>
                        <a:pt x="2111" y="1798"/>
                      </a:cubicBezTo>
                      <a:cubicBezTo>
                        <a:pt x="2111" y="1734"/>
                        <a:pt x="2111" y="1734"/>
                        <a:pt x="2111" y="1734"/>
                      </a:cubicBezTo>
                      <a:cubicBezTo>
                        <a:pt x="2140" y="1734"/>
                        <a:pt x="2140" y="1734"/>
                        <a:pt x="2140" y="1734"/>
                      </a:cubicBezTo>
                      <a:lnTo>
                        <a:pt x="2140" y="1798"/>
                      </a:lnTo>
                      <a:close/>
                      <a:moveTo>
                        <a:pt x="2140" y="1671"/>
                      </a:moveTo>
                      <a:cubicBezTo>
                        <a:pt x="2111" y="1671"/>
                        <a:pt x="2111" y="1671"/>
                        <a:pt x="2111" y="1671"/>
                      </a:cubicBezTo>
                      <a:cubicBezTo>
                        <a:pt x="2111" y="1607"/>
                        <a:pt x="2111" y="1607"/>
                        <a:pt x="2111" y="1607"/>
                      </a:cubicBezTo>
                      <a:cubicBezTo>
                        <a:pt x="2140" y="1607"/>
                        <a:pt x="2140" y="1607"/>
                        <a:pt x="2140" y="1607"/>
                      </a:cubicBezTo>
                      <a:lnTo>
                        <a:pt x="2140" y="1671"/>
                      </a:lnTo>
                      <a:close/>
                      <a:moveTo>
                        <a:pt x="2140" y="1544"/>
                      </a:moveTo>
                      <a:cubicBezTo>
                        <a:pt x="2111" y="1544"/>
                        <a:pt x="2111" y="1544"/>
                        <a:pt x="2111" y="1544"/>
                      </a:cubicBezTo>
                      <a:cubicBezTo>
                        <a:pt x="2111" y="1481"/>
                        <a:pt x="2111" y="1481"/>
                        <a:pt x="2111" y="1481"/>
                      </a:cubicBezTo>
                      <a:cubicBezTo>
                        <a:pt x="2140" y="1481"/>
                        <a:pt x="2140" y="1481"/>
                        <a:pt x="2140" y="1481"/>
                      </a:cubicBezTo>
                      <a:lnTo>
                        <a:pt x="2140" y="1544"/>
                      </a:lnTo>
                      <a:close/>
                      <a:moveTo>
                        <a:pt x="759" y="1537"/>
                      </a:moveTo>
                      <a:cubicBezTo>
                        <a:pt x="759" y="1508"/>
                        <a:pt x="759" y="1508"/>
                        <a:pt x="759" y="1508"/>
                      </a:cubicBezTo>
                      <a:cubicBezTo>
                        <a:pt x="780" y="1508"/>
                        <a:pt x="800" y="1506"/>
                        <a:pt x="820" y="1504"/>
                      </a:cubicBezTo>
                      <a:cubicBezTo>
                        <a:pt x="824" y="1532"/>
                        <a:pt x="824" y="1532"/>
                        <a:pt x="824" y="1532"/>
                      </a:cubicBezTo>
                      <a:cubicBezTo>
                        <a:pt x="803" y="1535"/>
                        <a:pt x="781" y="1536"/>
                        <a:pt x="759" y="1537"/>
                      </a:cubicBezTo>
                      <a:close/>
                      <a:moveTo>
                        <a:pt x="694" y="1535"/>
                      </a:moveTo>
                      <a:cubicBezTo>
                        <a:pt x="672" y="1533"/>
                        <a:pt x="650" y="1530"/>
                        <a:pt x="630" y="1525"/>
                      </a:cubicBezTo>
                      <a:cubicBezTo>
                        <a:pt x="636" y="1497"/>
                        <a:pt x="636" y="1497"/>
                        <a:pt x="636" y="1497"/>
                      </a:cubicBezTo>
                      <a:cubicBezTo>
                        <a:pt x="656" y="1502"/>
                        <a:pt x="676" y="1505"/>
                        <a:pt x="697" y="1507"/>
                      </a:cubicBezTo>
                      <a:lnTo>
                        <a:pt x="694" y="1535"/>
                      </a:lnTo>
                      <a:close/>
                      <a:moveTo>
                        <a:pt x="888" y="1519"/>
                      </a:moveTo>
                      <a:cubicBezTo>
                        <a:pt x="880" y="1491"/>
                        <a:pt x="880" y="1491"/>
                        <a:pt x="880" y="1491"/>
                      </a:cubicBezTo>
                      <a:cubicBezTo>
                        <a:pt x="900" y="1486"/>
                        <a:pt x="920" y="1479"/>
                        <a:pt x="938" y="1471"/>
                      </a:cubicBezTo>
                      <a:cubicBezTo>
                        <a:pt x="949" y="1497"/>
                        <a:pt x="949" y="1497"/>
                        <a:pt x="949" y="1497"/>
                      </a:cubicBezTo>
                      <a:cubicBezTo>
                        <a:pt x="930" y="1506"/>
                        <a:pt x="909" y="1513"/>
                        <a:pt x="888" y="1519"/>
                      </a:cubicBezTo>
                      <a:close/>
                      <a:moveTo>
                        <a:pt x="567" y="1505"/>
                      </a:moveTo>
                      <a:cubicBezTo>
                        <a:pt x="547" y="1497"/>
                        <a:pt x="527" y="1487"/>
                        <a:pt x="509" y="1475"/>
                      </a:cubicBezTo>
                      <a:cubicBezTo>
                        <a:pt x="524" y="1451"/>
                        <a:pt x="524" y="1451"/>
                        <a:pt x="524" y="1451"/>
                      </a:cubicBezTo>
                      <a:cubicBezTo>
                        <a:pt x="541" y="1462"/>
                        <a:pt x="559" y="1471"/>
                        <a:pt x="578" y="1479"/>
                      </a:cubicBezTo>
                      <a:lnTo>
                        <a:pt x="567" y="1505"/>
                      </a:lnTo>
                      <a:close/>
                      <a:moveTo>
                        <a:pt x="1007" y="1467"/>
                      </a:moveTo>
                      <a:cubicBezTo>
                        <a:pt x="992" y="1443"/>
                        <a:pt x="992" y="1443"/>
                        <a:pt x="992" y="1443"/>
                      </a:cubicBezTo>
                      <a:cubicBezTo>
                        <a:pt x="1010" y="1432"/>
                        <a:pt x="1026" y="1420"/>
                        <a:pt x="1042" y="1406"/>
                      </a:cubicBezTo>
                      <a:cubicBezTo>
                        <a:pt x="1060" y="1428"/>
                        <a:pt x="1060" y="1428"/>
                        <a:pt x="1060" y="1428"/>
                      </a:cubicBezTo>
                      <a:cubicBezTo>
                        <a:pt x="1044" y="1442"/>
                        <a:pt x="1026" y="1455"/>
                        <a:pt x="1007" y="1467"/>
                      </a:cubicBezTo>
                      <a:close/>
                      <a:moveTo>
                        <a:pt x="456" y="1436"/>
                      </a:moveTo>
                      <a:cubicBezTo>
                        <a:pt x="440" y="1421"/>
                        <a:pt x="425" y="1405"/>
                        <a:pt x="411" y="1388"/>
                      </a:cubicBezTo>
                      <a:cubicBezTo>
                        <a:pt x="433" y="1370"/>
                        <a:pt x="433" y="1370"/>
                        <a:pt x="433" y="1370"/>
                      </a:cubicBezTo>
                      <a:cubicBezTo>
                        <a:pt x="446" y="1386"/>
                        <a:pt x="460" y="1401"/>
                        <a:pt x="475" y="1415"/>
                      </a:cubicBezTo>
                      <a:lnTo>
                        <a:pt x="456" y="1436"/>
                      </a:lnTo>
                      <a:close/>
                      <a:moveTo>
                        <a:pt x="2140" y="1417"/>
                      </a:moveTo>
                      <a:cubicBezTo>
                        <a:pt x="2111" y="1417"/>
                        <a:pt x="2111" y="1417"/>
                        <a:pt x="2111" y="1417"/>
                      </a:cubicBezTo>
                      <a:cubicBezTo>
                        <a:pt x="2111" y="1354"/>
                        <a:pt x="2111" y="1354"/>
                        <a:pt x="2111" y="1354"/>
                      </a:cubicBezTo>
                      <a:cubicBezTo>
                        <a:pt x="2140" y="1354"/>
                        <a:pt x="2140" y="1354"/>
                        <a:pt x="2140" y="1354"/>
                      </a:cubicBezTo>
                      <a:lnTo>
                        <a:pt x="2140" y="1417"/>
                      </a:lnTo>
                      <a:close/>
                      <a:moveTo>
                        <a:pt x="1107" y="1382"/>
                      </a:moveTo>
                      <a:cubicBezTo>
                        <a:pt x="1086" y="1363"/>
                        <a:pt x="1086" y="1363"/>
                        <a:pt x="1086" y="1363"/>
                      </a:cubicBezTo>
                      <a:cubicBezTo>
                        <a:pt x="1099" y="1348"/>
                        <a:pt x="1112" y="1332"/>
                        <a:pt x="1123" y="1315"/>
                      </a:cubicBezTo>
                      <a:cubicBezTo>
                        <a:pt x="1147" y="1330"/>
                        <a:pt x="1147" y="1330"/>
                        <a:pt x="1147" y="1330"/>
                      </a:cubicBezTo>
                      <a:cubicBezTo>
                        <a:pt x="1134" y="1349"/>
                        <a:pt x="1121" y="1366"/>
                        <a:pt x="1107" y="1382"/>
                      </a:cubicBezTo>
                      <a:close/>
                      <a:moveTo>
                        <a:pt x="374" y="1334"/>
                      </a:moveTo>
                      <a:cubicBezTo>
                        <a:pt x="363" y="1316"/>
                        <a:pt x="353" y="1296"/>
                        <a:pt x="345" y="1276"/>
                      </a:cubicBezTo>
                      <a:cubicBezTo>
                        <a:pt x="371" y="1265"/>
                        <a:pt x="371" y="1265"/>
                        <a:pt x="371" y="1265"/>
                      </a:cubicBezTo>
                      <a:cubicBezTo>
                        <a:pt x="379" y="1284"/>
                        <a:pt x="388" y="1302"/>
                        <a:pt x="399" y="1320"/>
                      </a:cubicBezTo>
                      <a:lnTo>
                        <a:pt x="374" y="1334"/>
                      </a:lnTo>
                      <a:close/>
                      <a:moveTo>
                        <a:pt x="2140" y="1290"/>
                      </a:moveTo>
                      <a:cubicBezTo>
                        <a:pt x="2111" y="1290"/>
                        <a:pt x="2111" y="1290"/>
                        <a:pt x="2111" y="1290"/>
                      </a:cubicBezTo>
                      <a:cubicBezTo>
                        <a:pt x="2111" y="1227"/>
                        <a:pt x="2111" y="1227"/>
                        <a:pt x="2111" y="1227"/>
                      </a:cubicBezTo>
                      <a:cubicBezTo>
                        <a:pt x="2140" y="1227"/>
                        <a:pt x="2140" y="1227"/>
                        <a:pt x="2140" y="1227"/>
                      </a:cubicBezTo>
                      <a:lnTo>
                        <a:pt x="2140" y="1290"/>
                      </a:lnTo>
                      <a:close/>
                      <a:moveTo>
                        <a:pt x="1180" y="1274"/>
                      </a:moveTo>
                      <a:cubicBezTo>
                        <a:pt x="1155" y="1261"/>
                        <a:pt x="1155" y="1261"/>
                        <a:pt x="1155" y="1261"/>
                      </a:cubicBezTo>
                      <a:cubicBezTo>
                        <a:pt x="1164" y="1243"/>
                        <a:pt x="1173" y="1224"/>
                        <a:pt x="1180" y="1205"/>
                      </a:cubicBezTo>
                      <a:cubicBezTo>
                        <a:pt x="1206" y="1215"/>
                        <a:pt x="1206" y="1215"/>
                        <a:pt x="1206" y="1215"/>
                      </a:cubicBezTo>
                      <a:cubicBezTo>
                        <a:pt x="1199" y="1235"/>
                        <a:pt x="1190" y="1255"/>
                        <a:pt x="1180" y="1274"/>
                      </a:cubicBezTo>
                      <a:close/>
                      <a:moveTo>
                        <a:pt x="322" y="1215"/>
                      </a:moveTo>
                      <a:cubicBezTo>
                        <a:pt x="316" y="1194"/>
                        <a:pt x="311" y="1173"/>
                        <a:pt x="307" y="1151"/>
                      </a:cubicBezTo>
                      <a:cubicBezTo>
                        <a:pt x="335" y="1146"/>
                        <a:pt x="335" y="1146"/>
                        <a:pt x="335" y="1146"/>
                      </a:cubicBezTo>
                      <a:cubicBezTo>
                        <a:pt x="338" y="1166"/>
                        <a:pt x="343" y="1187"/>
                        <a:pt x="349" y="1206"/>
                      </a:cubicBezTo>
                      <a:lnTo>
                        <a:pt x="322" y="1215"/>
                      </a:lnTo>
                      <a:close/>
                      <a:moveTo>
                        <a:pt x="2140" y="1163"/>
                      </a:moveTo>
                      <a:cubicBezTo>
                        <a:pt x="2111" y="1163"/>
                        <a:pt x="2111" y="1163"/>
                        <a:pt x="2111" y="1163"/>
                      </a:cubicBezTo>
                      <a:cubicBezTo>
                        <a:pt x="2111" y="1100"/>
                        <a:pt x="2111" y="1100"/>
                        <a:pt x="2111" y="1100"/>
                      </a:cubicBezTo>
                      <a:cubicBezTo>
                        <a:pt x="2140" y="1100"/>
                        <a:pt x="2140" y="1100"/>
                        <a:pt x="2140" y="1100"/>
                      </a:cubicBezTo>
                      <a:lnTo>
                        <a:pt x="2140" y="1163"/>
                      </a:lnTo>
                      <a:close/>
                      <a:moveTo>
                        <a:pt x="1226" y="1152"/>
                      </a:moveTo>
                      <a:cubicBezTo>
                        <a:pt x="1198" y="1146"/>
                        <a:pt x="1198" y="1146"/>
                        <a:pt x="1198" y="1146"/>
                      </a:cubicBezTo>
                      <a:cubicBezTo>
                        <a:pt x="1199" y="1142"/>
                        <a:pt x="1200" y="1139"/>
                        <a:pt x="1200" y="1138"/>
                      </a:cubicBezTo>
                      <a:cubicBezTo>
                        <a:pt x="1200" y="1137"/>
                        <a:pt x="1200" y="1136"/>
                        <a:pt x="1200" y="1134"/>
                      </a:cubicBezTo>
                      <a:cubicBezTo>
                        <a:pt x="1200" y="1126"/>
                        <a:pt x="1200" y="1108"/>
                        <a:pt x="1202" y="1084"/>
                      </a:cubicBezTo>
                      <a:cubicBezTo>
                        <a:pt x="1231" y="1087"/>
                        <a:pt x="1231" y="1087"/>
                        <a:pt x="1231" y="1087"/>
                      </a:cubicBezTo>
                      <a:cubicBezTo>
                        <a:pt x="1229" y="1110"/>
                        <a:pt x="1228" y="1126"/>
                        <a:pt x="1228" y="1134"/>
                      </a:cubicBezTo>
                      <a:cubicBezTo>
                        <a:pt x="1228" y="1137"/>
                        <a:pt x="1229" y="1138"/>
                        <a:pt x="1229" y="1138"/>
                      </a:cubicBezTo>
                      <a:cubicBezTo>
                        <a:pt x="1229" y="1140"/>
                        <a:pt x="1229" y="1140"/>
                        <a:pt x="1229" y="1140"/>
                      </a:cubicBezTo>
                      <a:cubicBezTo>
                        <a:pt x="1228" y="1141"/>
                        <a:pt x="1228" y="1141"/>
                        <a:pt x="1228" y="1141"/>
                      </a:cubicBezTo>
                      <a:cubicBezTo>
                        <a:pt x="1228" y="1142"/>
                        <a:pt x="1228" y="1145"/>
                        <a:pt x="1226" y="1152"/>
                      </a:cubicBezTo>
                      <a:close/>
                      <a:moveTo>
                        <a:pt x="328" y="1085"/>
                      </a:moveTo>
                      <a:cubicBezTo>
                        <a:pt x="299" y="1085"/>
                        <a:pt x="299" y="1085"/>
                        <a:pt x="299" y="1085"/>
                      </a:cubicBezTo>
                      <a:cubicBezTo>
                        <a:pt x="299" y="1022"/>
                        <a:pt x="299" y="1022"/>
                        <a:pt x="299" y="1022"/>
                      </a:cubicBezTo>
                      <a:cubicBezTo>
                        <a:pt x="328" y="1022"/>
                        <a:pt x="328" y="1022"/>
                        <a:pt x="328" y="1022"/>
                      </a:cubicBezTo>
                      <a:lnTo>
                        <a:pt x="328" y="1085"/>
                      </a:lnTo>
                      <a:close/>
                      <a:moveTo>
                        <a:pt x="2109" y="1038"/>
                      </a:moveTo>
                      <a:cubicBezTo>
                        <a:pt x="2106" y="1018"/>
                        <a:pt x="2102" y="997"/>
                        <a:pt x="2097" y="977"/>
                      </a:cubicBezTo>
                      <a:cubicBezTo>
                        <a:pt x="2125" y="970"/>
                        <a:pt x="2125" y="970"/>
                        <a:pt x="2125" y="970"/>
                      </a:cubicBezTo>
                      <a:cubicBezTo>
                        <a:pt x="2130" y="992"/>
                        <a:pt x="2134" y="1013"/>
                        <a:pt x="2137" y="1034"/>
                      </a:cubicBezTo>
                      <a:lnTo>
                        <a:pt x="2109" y="1038"/>
                      </a:lnTo>
                      <a:close/>
                      <a:moveTo>
                        <a:pt x="1239" y="1025"/>
                      </a:moveTo>
                      <a:cubicBezTo>
                        <a:pt x="1211" y="1020"/>
                        <a:pt x="1211" y="1020"/>
                        <a:pt x="1211" y="1020"/>
                      </a:cubicBezTo>
                      <a:cubicBezTo>
                        <a:pt x="1215" y="998"/>
                        <a:pt x="1220" y="977"/>
                        <a:pt x="1225" y="957"/>
                      </a:cubicBezTo>
                      <a:cubicBezTo>
                        <a:pt x="1253" y="964"/>
                        <a:pt x="1253" y="964"/>
                        <a:pt x="1253" y="964"/>
                      </a:cubicBezTo>
                      <a:cubicBezTo>
                        <a:pt x="1247" y="984"/>
                        <a:pt x="1243" y="1004"/>
                        <a:pt x="1239" y="1025"/>
                      </a:cubicBezTo>
                      <a:close/>
                      <a:moveTo>
                        <a:pt x="328" y="959"/>
                      </a:moveTo>
                      <a:cubicBezTo>
                        <a:pt x="299" y="959"/>
                        <a:pt x="299" y="959"/>
                        <a:pt x="299" y="959"/>
                      </a:cubicBezTo>
                      <a:cubicBezTo>
                        <a:pt x="299" y="895"/>
                        <a:pt x="299" y="895"/>
                        <a:pt x="299" y="895"/>
                      </a:cubicBezTo>
                      <a:cubicBezTo>
                        <a:pt x="328" y="895"/>
                        <a:pt x="328" y="895"/>
                        <a:pt x="328" y="895"/>
                      </a:cubicBezTo>
                      <a:lnTo>
                        <a:pt x="328" y="959"/>
                      </a:lnTo>
                      <a:close/>
                      <a:moveTo>
                        <a:pt x="2080" y="918"/>
                      </a:moveTo>
                      <a:cubicBezTo>
                        <a:pt x="2073" y="898"/>
                        <a:pt x="2064" y="879"/>
                        <a:pt x="2055" y="861"/>
                      </a:cubicBezTo>
                      <a:cubicBezTo>
                        <a:pt x="2081" y="848"/>
                        <a:pt x="2081" y="848"/>
                        <a:pt x="2081" y="848"/>
                      </a:cubicBezTo>
                      <a:cubicBezTo>
                        <a:pt x="2090" y="867"/>
                        <a:pt x="2099" y="887"/>
                        <a:pt x="2106" y="908"/>
                      </a:cubicBezTo>
                      <a:lnTo>
                        <a:pt x="2080" y="918"/>
                      </a:lnTo>
                      <a:close/>
                      <a:moveTo>
                        <a:pt x="1272" y="905"/>
                      </a:moveTo>
                      <a:cubicBezTo>
                        <a:pt x="1246" y="895"/>
                        <a:pt x="1246" y="895"/>
                        <a:pt x="1246" y="895"/>
                      </a:cubicBezTo>
                      <a:cubicBezTo>
                        <a:pt x="1254" y="874"/>
                        <a:pt x="1263" y="854"/>
                        <a:pt x="1273" y="836"/>
                      </a:cubicBezTo>
                      <a:cubicBezTo>
                        <a:pt x="1298" y="849"/>
                        <a:pt x="1298" y="849"/>
                        <a:pt x="1298" y="849"/>
                      </a:cubicBezTo>
                      <a:cubicBezTo>
                        <a:pt x="1289" y="867"/>
                        <a:pt x="1280" y="886"/>
                        <a:pt x="1272" y="905"/>
                      </a:cubicBezTo>
                      <a:close/>
                      <a:moveTo>
                        <a:pt x="328" y="832"/>
                      </a:moveTo>
                      <a:cubicBezTo>
                        <a:pt x="299" y="832"/>
                        <a:pt x="299" y="832"/>
                        <a:pt x="299" y="832"/>
                      </a:cubicBezTo>
                      <a:cubicBezTo>
                        <a:pt x="299" y="768"/>
                        <a:pt x="299" y="768"/>
                        <a:pt x="299" y="768"/>
                      </a:cubicBezTo>
                      <a:cubicBezTo>
                        <a:pt x="328" y="768"/>
                        <a:pt x="328" y="768"/>
                        <a:pt x="328" y="768"/>
                      </a:cubicBezTo>
                      <a:lnTo>
                        <a:pt x="328" y="832"/>
                      </a:lnTo>
                      <a:close/>
                      <a:moveTo>
                        <a:pt x="2024" y="808"/>
                      </a:moveTo>
                      <a:cubicBezTo>
                        <a:pt x="2012" y="791"/>
                        <a:pt x="1999" y="775"/>
                        <a:pt x="1985" y="761"/>
                      </a:cubicBezTo>
                      <a:cubicBezTo>
                        <a:pt x="2006" y="741"/>
                        <a:pt x="2006" y="741"/>
                        <a:pt x="2006" y="741"/>
                      </a:cubicBezTo>
                      <a:cubicBezTo>
                        <a:pt x="2020" y="757"/>
                        <a:pt x="2034" y="774"/>
                        <a:pt x="2047" y="792"/>
                      </a:cubicBezTo>
                      <a:lnTo>
                        <a:pt x="2024" y="808"/>
                      </a:lnTo>
                      <a:close/>
                      <a:moveTo>
                        <a:pt x="1331" y="798"/>
                      </a:moveTo>
                      <a:cubicBezTo>
                        <a:pt x="1309" y="781"/>
                        <a:pt x="1309" y="781"/>
                        <a:pt x="1309" y="781"/>
                      </a:cubicBezTo>
                      <a:cubicBezTo>
                        <a:pt x="1322" y="763"/>
                        <a:pt x="1336" y="746"/>
                        <a:pt x="1351" y="731"/>
                      </a:cubicBezTo>
                      <a:cubicBezTo>
                        <a:pt x="1371" y="751"/>
                        <a:pt x="1371" y="751"/>
                        <a:pt x="1371" y="751"/>
                      </a:cubicBezTo>
                      <a:cubicBezTo>
                        <a:pt x="1357" y="765"/>
                        <a:pt x="1344" y="781"/>
                        <a:pt x="1331" y="798"/>
                      </a:cubicBezTo>
                      <a:close/>
                      <a:moveTo>
                        <a:pt x="1939" y="720"/>
                      </a:moveTo>
                      <a:cubicBezTo>
                        <a:pt x="1923" y="708"/>
                        <a:pt x="1906" y="697"/>
                        <a:pt x="1888" y="688"/>
                      </a:cubicBezTo>
                      <a:cubicBezTo>
                        <a:pt x="1901" y="663"/>
                        <a:pt x="1901" y="663"/>
                        <a:pt x="1901" y="663"/>
                      </a:cubicBezTo>
                      <a:cubicBezTo>
                        <a:pt x="1920" y="673"/>
                        <a:pt x="1939" y="684"/>
                        <a:pt x="1956" y="697"/>
                      </a:cubicBezTo>
                      <a:lnTo>
                        <a:pt x="1939" y="720"/>
                      </a:lnTo>
                      <a:close/>
                      <a:moveTo>
                        <a:pt x="1418" y="712"/>
                      </a:moveTo>
                      <a:cubicBezTo>
                        <a:pt x="1402" y="689"/>
                        <a:pt x="1402" y="689"/>
                        <a:pt x="1402" y="689"/>
                      </a:cubicBezTo>
                      <a:cubicBezTo>
                        <a:pt x="1420" y="677"/>
                        <a:pt x="1439" y="665"/>
                        <a:pt x="1459" y="656"/>
                      </a:cubicBezTo>
                      <a:cubicBezTo>
                        <a:pt x="1471" y="682"/>
                        <a:pt x="1471" y="682"/>
                        <a:pt x="1471" y="682"/>
                      </a:cubicBezTo>
                      <a:cubicBezTo>
                        <a:pt x="1452" y="690"/>
                        <a:pt x="1435" y="701"/>
                        <a:pt x="1418" y="712"/>
                      </a:cubicBezTo>
                      <a:close/>
                      <a:moveTo>
                        <a:pt x="328" y="705"/>
                      </a:moveTo>
                      <a:cubicBezTo>
                        <a:pt x="299" y="705"/>
                        <a:pt x="299" y="705"/>
                        <a:pt x="299" y="705"/>
                      </a:cubicBezTo>
                      <a:cubicBezTo>
                        <a:pt x="299" y="641"/>
                        <a:pt x="299" y="641"/>
                        <a:pt x="299" y="641"/>
                      </a:cubicBezTo>
                      <a:cubicBezTo>
                        <a:pt x="328" y="641"/>
                        <a:pt x="328" y="641"/>
                        <a:pt x="328" y="641"/>
                      </a:cubicBezTo>
                      <a:lnTo>
                        <a:pt x="328" y="705"/>
                      </a:lnTo>
                      <a:close/>
                      <a:moveTo>
                        <a:pt x="1832" y="664"/>
                      </a:moveTo>
                      <a:cubicBezTo>
                        <a:pt x="1813" y="658"/>
                        <a:pt x="1793" y="653"/>
                        <a:pt x="1772" y="649"/>
                      </a:cubicBezTo>
                      <a:cubicBezTo>
                        <a:pt x="1777" y="621"/>
                        <a:pt x="1777" y="621"/>
                        <a:pt x="1777" y="621"/>
                      </a:cubicBezTo>
                      <a:cubicBezTo>
                        <a:pt x="1799" y="625"/>
                        <a:pt x="1820" y="630"/>
                        <a:pt x="1841" y="637"/>
                      </a:cubicBezTo>
                      <a:lnTo>
                        <a:pt x="1832" y="664"/>
                      </a:lnTo>
                      <a:close/>
                      <a:moveTo>
                        <a:pt x="1528" y="660"/>
                      </a:moveTo>
                      <a:cubicBezTo>
                        <a:pt x="1520" y="633"/>
                        <a:pt x="1520" y="633"/>
                        <a:pt x="1520" y="633"/>
                      </a:cubicBezTo>
                      <a:cubicBezTo>
                        <a:pt x="1540" y="627"/>
                        <a:pt x="1561" y="622"/>
                        <a:pt x="1583" y="618"/>
                      </a:cubicBezTo>
                      <a:cubicBezTo>
                        <a:pt x="1588" y="646"/>
                        <a:pt x="1588" y="646"/>
                        <a:pt x="1588" y="646"/>
                      </a:cubicBezTo>
                      <a:cubicBezTo>
                        <a:pt x="1567" y="650"/>
                        <a:pt x="1547" y="654"/>
                        <a:pt x="1528" y="660"/>
                      </a:cubicBezTo>
                      <a:close/>
                      <a:moveTo>
                        <a:pt x="1711" y="641"/>
                      </a:moveTo>
                      <a:cubicBezTo>
                        <a:pt x="1699" y="640"/>
                        <a:pt x="1687" y="640"/>
                        <a:pt x="1675" y="640"/>
                      </a:cubicBezTo>
                      <a:cubicBezTo>
                        <a:pt x="1666" y="640"/>
                        <a:pt x="1658" y="640"/>
                        <a:pt x="1649" y="640"/>
                      </a:cubicBezTo>
                      <a:cubicBezTo>
                        <a:pt x="1648" y="612"/>
                        <a:pt x="1648" y="612"/>
                        <a:pt x="1648" y="612"/>
                      </a:cubicBezTo>
                      <a:cubicBezTo>
                        <a:pt x="1657" y="612"/>
                        <a:pt x="1666" y="611"/>
                        <a:pt x="1675" y="611"/>
                      </a:cubicBezTo>
                      <a:cubicBezTo>
                        <a:pt x="1688" y="612"/>
                        <a:pt x="1701" y="612"/>
                        <a:pt x="1713" y="613"/>
                      </a:cubicBezTo>
                      <a:lnTo>
                        <a:pt x="1711" y="641"/>
                      </a:lnTo>
                      <a:close/>
                      <a:moveTo>
                        <a:pt x="328" y="578"/>
                      </a:moveTo>
                      <a:cubicBezTo>
                        <a:pt x="299" y="578"/>
                        <a:pt x="299" y="578"/>
                        <a:pt x="299" y="578"/>
                      </a:cubicBezTo>
                      <a:cubicBezTo>
                        <a:pt x="299" y="514"/>
                        <a:pt x="299" y="514"/>
                        <a:pt x="299" y="514"/>
                      </a:cubicBezTo>
                      <a:cubicBezTo>
                        <a:pt x="328" y="514"/>
                        <a:pt x="328" y="514"/>
                        <a:pt x="328" y="514"/>
                      </a:cubicBezTo>
                      <a:lnTo>
                        <a:pt x="328" y="578"/>
                      </a:lnTo>
                      <a:close/>
                      <a:moveTo>
                        <a:pt x="328" y="451"/>
                      </a:moveTo>
                      <a:cubicBezTo>
                        <a:pt x="299" y="451"/>
                        <a:pt x="299" y="451"/>
                        <a:pt x="299" y="451"/>
                      </a:cubicBezTo>
                      <a:cubicBezTo>
                        <a:pt x="299" y="434"/>
                        <a:pt x="299" y="434"/>
                        <a:pt x="299" y="434"/>
                      </a:cubicBezTo>
                      <a:cubicBezTo>
                        <a:pt x="299" y="434"/>
                        <a:pt x="299" y="417"/>
                        <a:pt x="295" y="390"/>
                      </a:cubicBezTo>
                      <a:cubicBezTo>
                        <a:pt x="323" y="385"/>
                        <a:pt x="323" y="385"/>
                        <a:pt x="323" y="385"/>
                      </a:cubicBezTo>
                      <a:cubicBezTo>
                        <a:pt x="328" y="415"/>
                        <a:pt x="328" y="433"/>
                        <a:pt x="328" y="434"/>
                      </a:cubicBezTo>
                      <a:lnTo>
                        <a:pt x="328" y="451"/>
                      </a:lnTo>
                      <a:close/>
                      <a:moveTo>
                        <a:pt x="282" y="329"/>
                      </a:moveTo>
                      <a:cubicBezTo>
                        <a:pt x="277" y="309"/>
                        <a:pt x="270" y="290"/>
                        <a:pt x="262" y="271"/>
                      </a:cubicBezTo>
                      <a:cubicBezTo>
                        <a:pt x="288" y="260"/>
                        <a:pt x="288" y="260"/>
                        <a:pt x="288" y="260"/>
                      </a:cubicBezTo>
                      <a:cubicBezTo>
                        <a:pt x="296" y="280"/>
                        <a:pt x="304" y="300"/>
                        <a:pt x="310" y="321"/>
                      </a:cubicBezTo>
                      <a:lnTo>
                        <a:pt x="282" y="329"/>
                      </a:lnTo>
                      <a:close/>
                      <a:moveTo>
                        <a:pt x="234" y="216"/>
                      </a:moveTo>
                      <a:cubicBezTo>
                        <a:pt x="224" y="198"/>
                        <a:pt x="212" y="181"/>
                        <a:pt x="199" y="165"/>
                      </a:cubicBezTo>
                      <a:cubicBezTo>
                        <a:pt x="221" y="148"/>
                        <a:pt x="221" y="148"/>
                        <a:pt x="221" y="148"/>
                      </a:cubicBezTo>
                      <a:cubicBezTo>
                        <a:pt x="235" y="164"/>
                        <a:pt x="247" y="183"/>
                        <a:pt x="259" y="201"/>
                      </a:cubicBezTo>
                      <a:lnTo>
                        <a:pt x="234" y="216"/>
                      </a:lnTo>
                      <a:close/>
                      <a:moveTo>
                        <a:pt x="158" y="121"/>
                      </a:moveTo>
                      <a:cubicBezTo>
                        <a:pt x="143" y="107"/>
                        <a:pt x="127" y="94"/>
                        <a:pt x="110" y="82"/>
                      </a:cubicBezTo>
                      <a:cubicBezTo>
                        <a:pt x="126" y="59"/>
                        <a:pt x="126" y="59"/>
                        <a:pt x="126" y="59"/>
                      </a:cubicBezTo>
                      <a:cubicBezTo>
                        <a:pt x="144" y="71"/>
                        <a:pt x="161" y="85"/>
                        <a:pt x="177" y="100"/>
                      </a:cubicBezTo>
                      <a:lnTo>
                        <a:pt x="158" y="121"/>
                      </a:lnTo>
                      <a:close/>
                      <a:moveTo>
                        <a:pt x="57" y="51"/>
                      </a:moveTo>
                      <a:cubicBezTo>
                        <a:pt x="39" y="42"/>
                        <a:pt x="20" y="33"/>
                        <a:pt x="0" y="26"/>
                      </a:cubicBezTo>
                      <a:cubicBezTo>
                        <a:pt x="10" y="0"/>
                        <a:pt x="10" y="0"/>
                        <a:pt x="10" y="0"/>
                      </a:cubicBezTo>
                      <a:cubicBezTo>
                        <a:pt x="31" y="7"/>
                        <a:pt x="51" y="16"/>
                        <a:pt x="70" y="25"/>
                      </a:cubicBezTo>
                      <a:lnTo>
                        <a:pt x="57" y="51"/>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9" name="Rectangle 17"/>
                <p:cNvSpPr>
                  <a:spLocks noChangeArrowheads="1"/>
                </p:cNvSpPr>
                <p:nvPr/>
              </p:nvSpPr>
              <p:spPr bwMode="auto">
                <a:xfrm>
                  <a:off x="7646989" y="4783137"/>
                  <a:ext cx="151539" cy="64195"/>
                </a:xfrm>
                <a:prstGeom prst="rect">
                  <a:avLst/>
                </a:prstGeom>
                <a:solidFill>
                  <a:srgbClr val="FFFFFF"/>
                </a:solid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1" name="Rectangle 17"/>
                <p:cNvSpPr>
                  <a:spLocks noChangeArrowheads="1"/>
                </p:cNvSpPr>
                <p:nvPr/>
              </p:nvSpPr>
              <p:spPr bwMode="auto">
                <a:xfrm>
                  <a:off x="7883232" y="4783137"/>
                  <a:ext cx="151539" cy="64195"/>
                </a:xfrm>
                <a:prstGeom prst="rect">
                  <a:avLst/>
                </a:prstGeom>
                <a:solidFill>
                  <a:srgbClr val="FFFFFF"/>
                </a:solidFill>
                <a:ln w="9525">
                  <a:noFill/>
                  <a:miter lim="800000"/>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sp>
        <p:nvSpPr>
          <p:cNvPr id="38" name="TextBox 37"/>
          <p:cNvSpPr txBox="1"/>
          <p:nvPr/>
        </p:nvSpPr>
        <p:spPr>
          <a:xfrm>
            <a:off x="1273727" y="2630434"/>
            <a:ext cx="686085" cy="369332"/>
          </a:xfrm>
          <a:prstGeom prst="rect">
            <a:avLst/>
          </a:prstGeom>
          <a:noFill/>
        </p:spPr>
        <p:txBody>
          <a:bodyPr wrap="none" lIns="0" tIns="0" rIns="0" bIns="0" rtlCol="0" anchor="ctr">
            <a:spAutoFit/>
          </a:bodyPr>
          <a:lstStyle/>
          <a:p>
            <a:pPr algn="ctr" defTabSz="1219170">
              <a:spcBef>
                <a:spcPct val="20000"/>
              </a:spcBef>
              <a:defRPr/>
            </a:pPr>
            <a:r>
              <a:rPr lang="en-US" sz="2400" b="1" dirty="0">
                <a:solidFill>
                  <a:schemeClr val="accent1"/>
                </a:solidFill>
                <a:cs typeface="+mn-ea"/>
                <a:sym typeface="+mn-lt"/>
              </a:rPr>
              <a:t>2006</a:t>
            </a:r>
            <a:endParaRPr lang="en-US" sz="2400" dirty="0">
              <a:solidFill>
                <a:schemeClr val="accent1"/>
              </a:solidFill>
              <a:cs typeface="+mn-ea"/>
              <a:sym typeface="+mn-lt"/>
            </a:endParaRPr>
          </a:p>
        </p:txBody>
      </p:sp>
      <p:sp>
        <p:nvSpPr>
          <p:cNvPr id="39" name="TextBox 38"/>
          <p:cNvSpPr txBox="1"/>
          <p:nvPr/>
        </p:nvSpPr>
        <p:spPr>
          <a:xfrm>
            <a:off x="2901082" y="4135319"/>
            <a:ext cx="686085" cy="369332"/>
          </a:xfrm>
          <a:prstGeom prst="rect">
            <a:avLst/>
          </a:prstGeom>
          <a:noFill/>
        </p:spPr>
        <p:txBody>
          <a:bodyPr wrap="none" lIns="0" tIns="0" rIns="0" bIns="0" rtlCol="0" anchor="ctr">
            <a:spAutoFit/>
          </a:bodyPr>
          <a:lstStyle/>
          <a:p>
            <a:pPr algn="ctr" defTabSz="1219170">
              <a:spcBef>
                <a:spcPct val="20000"/>
              </a:spcBef>
              <a:defRPr/>
            </a:pPr>
            <a:r>
              <a:rPr lang="en-US" sz="2400" b="1" dirty="0">
                <a:solidFill>
                  <a:schemeClr val="accent2"/>
                </a:solidFill>
                <a:cs typeface="+mn-ea"/>
                <a:sym typeface="+mn-lt"/>
              </a:rPr>
              <a:t>2009</a:t>
            </a:r>
            <a:endParaRPr lang="en-US" sz="2400" dirty="0">
              <a:solidFill>
                <a:schemeClr val="accent2"/>
              </a:solidFill>
              <a:cs typeface="+mn-ea"/>
              <a:sym typeface="+mn-lt"/>
            </a:endParaRPr>
          </a:p>
        </p:txBody>
      </p:sp>
      <p:sp>
        <p:nvSpPr>
          <p:cNvPr id="40" name="TextBox 39"/>
          <p:cNvSpPr txBox="1"/>
          <p:nvPr/>
        </p:nvSpPr>
        <p:spPr>
          <a:xfrm>
            <a:off x="5754546" y="5210850"/>
            <a:ext cx="686085" cy="369332"/>
          </a:xfrm>
          <a:prstGeom prst="rect">
            <a:avLst/>
          </a:prstGeom>
          <a:noFill/>
        </p:spPr>
        <p:txBody>
          <a:bodyPr wrap="none" lIns="0" tIns="0" rIns="0" bIns="0" rtlCol="0" anchor="ctr">
            <a:spAutoFit/>
          </a:bodyPr>
          <a:lstStyle/>
          <a:p>
            <a:pPr algn="ctr" defTabSz="1219170">
              <a:spcBef>
                <a:spcPct val="20000"/>
              </a:spcBef>
              <a:defRPr/>
            </a:pPr>
            <a:r>
              <a:rPr lang="en-US" sz="2400" b="1" dirty="0">
                <a:solidFill>
                  <a:schemeClr val="accent3"/>
                </a:solidFill>
                <a:cs typeface="+mn-ea"/>
                <a:sym typeface="+mn-lt"/>
              </a:rPr>
              <a:t>2008</a:t>
            </a:r>
            <a:endParaRPr lang="en-US" sz="2400" dirty="0">
              <a:solidFill>
                <a:schemeClr val="accent3"/>
              </a:solidFill>
              <a:cs typeface="+mn-ea"/>
              <a:sym typeface="+mn-lt"/>
            </a:endParaRPr>
          </a:p>
        </p:txBody>
      </p:sp>
      <p:sp>
        <p:nvSpPr>
          <p:cNvPr id="41" name="TextBox 40"/>
          <p:cNvSpPr txBox="1"/>
          <p:nvPr/>
        </p:nvSpPr>
        <p:spPr>
          <a:xfrm>
            <a:off x="8614327" y="4122619"/>
            <a:ext cx="686085" cy="369332"/>
          </a:xfrm>
          <a:prstGeom prst="rect">
            <a:avLst/>
          </a:prstGeom>
          <a:noFill/>
        </p:spPr>
        <p:txBody>
          <a:bodyPr wrap="none" lIns="0" tIns="0" rIns="0" bIns="0" rtlCol="0" anchor="ctr">
            <a:spAutoFit/>
          </a:bodyPr>
          <a:lstStyle/>
          <a:p>
            <a:pPr algn="ctr" defTabSz="1219170">
              <a:spcBef>
                <a:spcPct val="20000"/>
              </a:spcBef>
              <a:defRPr/>
            </a:pPr>
            <a:r>
              <a:rPr lang="en-US" sz="2400" b="1" dirty="0">
                <a:solidFill>
                  <a:schemeClr val="accent4"/>
                </a:solidFill>
                <a:cs typeface="+mn-ea"/>
                <a:sym typeface="+mn-lt"/>
              </a:rPr>
              <a:t>2010</a:t>
            </a:r>
            <a:endParaRPr lang="en-US" sz="2400" dirty="0">
              <a:solidFill>
                <a:schemeClr val="accent4"/>
              </a:solidFill>
              <a:cs typeface="+mn-ea"/>
              <a:sym typeface="+mn-lt"/>
            </a:endParaRPr>
          </a:p>
        </p:txBody>
      </p:sp>
      <p:sp>
        <p:nvSpPr>
          <p:cNvPr id="42" name="TextBox 41"/>
          <p:cNvSpPr txBox="1"/>
          <p:nvPr/>
        </p:nvSpPr>
        <p:spPr>
          <a:xfrm>
            <a:off x="10223301" y="2564948"/>
            <a:ext cx="686085" cy="369332"/>
          </a:xfrm>
          <a:prstGeom prst="rect">
            <a:avLst/>
          </a:prstGeom>
          <a:noFill/>
        </p:spPr>
        <p:txBody>
          <a:bodyPr wrap="none" lIns="0" tIns="0" rIns="0" bIns="0" rtlCol="0" anchor="ctr">
            <a:spAutoFit/>
          </a:bodyPr>
          <a:lstStyle/>
          <a:p>
            <a:pPr algn="ctr" defTabSz="1219170">
              <a:spcBef>
                <a:spcPct val="20000"/>
              </a:spcBef>
              <a:defRPr/>
            </a:pPr>
            <a:r>
              <a:rPr lang="en-US" sz="2400" b="1" dirty="0">
                <a:solidFill>
                  <a:schemeClr val="accent5"/>
                </a:solidFill>
                <a:cs typeface="+mn-ea"/>
                <a:sym typeface="+mn-lt"/>
              </a:rPr>
              <a:t>2012</a:t>
            </a:r>
            <a:endParaRPr lang="en-US" sz="2400" dirty="0">
              <a:solidFill>
                <a:schemeClr val="accent5"/>
              </a:solidFill>
              <a:cs typeface="+mn-ea"/>
              <a:sym typeface="+mn-lt"/>
            </a:endParaRPr>
          </a:p>
        </p:txBody>
      </p:sp>
      <p:grpSp>
        <p:nvGrpSpPr>
          <p:cNvPr id="9" name="Group 49"/>
          <p:cNvGrpSpPr/>
          <p:nvPr/>
        </p:nvGrpSpPr>
        <p:grpSpPr>
          <a:xfrm>
            <a:off x="5629969" y="5613179"/>
            <a:ext cx="935237" cy="935237"/>
            <a:chOff x="3409797" y="747172"/>
            <a:chExt cx="966528" cy="966528"/>
          </a:xfrm>
        </p:grpSpPr>
        <p:sp>
          <p:nvSpPr>
            <p:cNvPr id="35" name="Freeform 34"/>
            <p:cNvSpPr/>
            <p:nvPr/>
          </p:nvSpPr>
          <p:spPr>
            <a:xfrm>
              <a:off x="3409797" y="747172"/>
              <a:ext cx="966528" cy="96652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3"/>
            </a:solidFill>
            <a:ln w="19050">
              <a:no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43840" rIns="210677" bIns="210677" numCol="1" spcCol="1270" anchor="ctr" anchorCtr="0">
              <a:noAutofit/>
            </a:bodyPr>
            <a:lstStyle/>
            <a:p>
              <a:pPr algn="ctr" defTabSz="1185304">
                <a:lnSpc>
                  <a:spcPct val="90000"/>
                </a:lnSpc>
                <a:spcBef>
                  <a:spcPct val="0"/>
                </a:spcBef>
                <a:spcAft>
                  <a:spcPct val="35000"/>
                </a:spcAft>
              </a:pPr>
              <a:endParaRPr lang="en-US" sz="4800" dirty="0">
                <a:solidFill>
                  <a:schemeClr val="accent3"/>
                </a:solidFill>
                <a:cs typeface="+mn-ea"/>
                <a:sym typeface="+mn-lt"/>
              </a:endParaRPr>
            </a:p>
          </p:txBody>
        </p:sp>
        <p:sp>
          <p:nvSpPr>
            <p:cNvPr id="43" name="Freeform 178"/>
            <p:cNvSpPr>
              <a:spLocks noEditPoints="1"/>
            </p:cNvSpPr>
            <p:nvPr/>
          </p:nvSpPr>
          <p:spPr bwMode="auto">
            <a:xfrm>
              <a:off x="3635514" y="1036460"/>
              <a:ext cx="515095" cy="387952"/>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0" name="Group 47"/>
          <p:cNvGrpSpPr/>
          <p:nvPr/>
        </p:nvGrpSpPr>
        <p:grpSpPr>
          <a:xfrm>
            <a:off x="1149150" y="3104358"/>
            <a:ext cx="935237" cy="935237"/>
            <a:chOff x="589767" y="747172"/>
            <a:chExt cx="966528" cy="966528"/>
          </a:xfrm>
        </p:grpSpPr>
        <p:sp>
          <p:nvSpPr>
            <p:cNvPr id="33" name="Freeform 32"/>
            <p:cNvSpPr/>
            <p:nvPr/>
          </p:nvSpPr>
          <p:spPr>
            <a:xfrm>
              <a:off x="589767" y="747172"/>
              <a:ext cx="966528" cy="96652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1"/>
            </a:solidFill>
            <a:ln w="19050">
              <a:no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43840" rIns="210677" bIns="210677" numCol="1" spcCol="1270" anchor="ctr" anchorCtr="0">
              <a:noAutofit/>
            </a:bodyPr>
            <a:lstStyle/>
            <a:p>
              <a:pPr algn="ctr" defTabSz="1185304">
                <a:lnSpc>
                  <a:spcPct val="90000"/>
                </a:lnSpc>
                <a:spcBef>
                  <a:spcPct val="0"/>
                </a:spcBef>
                <a:spcAft>
                  <a:spcPct val="35000"/>
                </a:spcAft>
              </a:pPr>
              <a:endParaRPr lang="en-US" sz="4800" dirty="0">
                <a:solidFill>
                  <a:schemeClr val="accent1"/>
                </a:solidFill>
                <a:cs typeface="+mn-ea"/>
                <a:sym typeface="+mn-lt"/>
              </a:endParaRPr>
            </a:p>
          </p:txBody>
        </p:sp>
        <p:sp>
          <p:nvSpPr>
            <p:cNvPr id="44" name="Freeform 116"/>
            <p:cNvSpPr>
              <a:spLocks noEditPoints="1"/>
            </p:cNvSpPr>
            <p:nvPr/>
          </p:nvSpPr>
          <p:spPr bwMode="auto">
            <a:xfrm>
              <a:off x="874257" y="1070135"/>
              <a:ext cx="397548" cy="320603"/>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1" name="Group 48"/>
          <p:cNvGrpSpPr/>
          <p:nvPr/>
        </p:nvGrpSpPr>
        <p:grpSpPr>
          <a:xfrm>
            <a:off x="2776505" y="3104358"/>
            <a:ext cx="935237" cy="935237"/>
            <a:chOff x="1999782" y="747172"/>
            <a:chExt cx="966528" cy="966528"/>
          </a:xfrm>
        </p:grpSpPr>
        <p:sp>
          <p:nvSpPr>
            <p:cNvPr id="34" name="Freeform 33"/>
            <p:cNvSpPr/>
            <p:nvPr/>
          </p:nvSpPr>
          <p:spPr>
            <a:xfrm>
              <a:off x="1999782" y="747172"/>
              <a:ext cx="966528" cy="96652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2"/>
            </a:solidFill>
            <a:ln w="19050">
              <a:no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43840" rIns="210677" bIns="210677" numCol="1" spcCol="1270" anchor="ctr" anchorCtr="0">
              <a:noAutofit/>
            </a:bodyPr>
            <a:lstStyle/>
            <a:p>
              <a:pPr algn="ctr" defTabSz="1185304">
                <a:lnSpc>
                  <a:spcPct val="90000"/>
                </a:lnSpc>
                <a:spcBef>
                  <a:spcPct val="0"/>
                </a:spcBef>
                <a:spcAft>
                  <a:spcPct val="35000"/>
                </a:spcAft>
              </a:pPr>
              <a:endParaRPr lang="en-US" sz="4800" dirty="0">
                <a:solidFill>
                  <a:schemeClr val="accent2"/>
                </a:solidFill>
                <a:cs typeface="+mn-ea"/>
                <a:sym typeface="+mn-lt"/>
              </a:endParaRPr>
            </a:p>
          </p:txBody>
        </p:sp>
        <p:sp>
          <p:nvSpPr>
            <p:cNvPr id="45" name="Freeform 105"/>
            <p:cNvSpPr>
              <a:spLocks noEditPoints="1"/>
            </p:cNvSpPr>
            <p:nvPr/>
          </p:nvSpPr>
          <p:spPr bwMode="auto">
            <a:xfrm>
              <a:off x="2266406" y="1016935"/>
              <a:ext cx="433281" cy="427002"/>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accent3">
                    <a:lumMod val="50000"/>
                  </a:schemeClr>
                </a:solidFill>
                <a:cs typeface="+mn-ea"/>
                <a:sym typeface="+mn-lt"/>
              </a:endParaRPr>
            </a:p>
          </p:txBody>
        </p:sp>
      </p:grpSp>
      <p:grpSp>
        <p:nvGrpSpPr>
          <p:cNvPr id="12" name="Group 50"/>
          <p:cNvGrpSpPr/>
          <p:nvPr/>
        </p:nvGrpSpPr>
        <p:grpSpPr>
          <a:xfrm>
            <a:off x="8489750" y="3104358"/>
            <a:ext cx="935237" cy="935237"/>
            <a:chOff x="4819812" y="747172"/>
            <a:chExt cx="966528" cy="966528"/>
          </a:xfrm>
        </p:grpSpPr>
        <p:sp>
          <p:nvSpPr>
            <p:cNvPr id="36" name="Freeform 35"/>
            <p:cNvSpPr/>
            <p:nvPr/>
          </p:nvSpPr>
          <p:spPr>
            <a:xfrm>
              <a:off x="4819812" y="747172"/>
              <a:ext cx="966528" cy="96652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4"/>
            </a:solidFill>
            <a:ln w="19050">
              <a:no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43840" rIns="210677" bIns="210677" numCol="1" spcCol="1270" anchor="ctr" anchorCtr="0">
              <a:noAutofit/>
            </a:bodyPr>
            <a:lstStyle/>
            <a:p>
              <a:pPr algn="ctr" defTabSz="1185304">
                <a:lnSpc>
                  <a:spcPct val="90000"/>
                </a:lnSpc>
                <a:spcBef>
                  <a:spcPct val="0"/>
                </a:spcBef>
                <a:spcAft>
                  <a:spcPct val="35000"/>
                </a:spcAft>
              </a:pPr>
              <a:endParaRPr lang="en-US" sz="4800" dirty="0">
                <a:solidFill>
                  <a:schemeClr val="accent4"/>
                </a:solidFill>
                <a:cs typeface="+mn-ea"/>
                <a:sym typeface="+mn-lt"/>
              </a:endParaRPr>
            </a:p>
          </p:txBody>
        </p:sp>
        <p:sp>
          <p:nvSpPr>
            <p:cNvPr id="46" name="Freeform 62"/>
            <p:cNvSpPr>
              <a:spLocks noChangeAspect="1" noEditPoints="1"/>
            </p:cNvSpPr>
            <p:nvPr/>
          </p:nvSpPr>
          <p:spPr bwMode="auto">
            <a:xfrm>
              <a:off x="5091269" y="1016935"/>
              <a:ext cx="423615" cy="427002"/>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nvGrpSpPr>
          <p:cNvPr id="13" name="Group 51"/>
          <p:cNvGrpSpPr/>
          <p:nvPr/>
        </p:nvGrpSpPr>
        <p:grpSpPr>
          <a:xfrm>
            <a:off x="10098723" y="3104358"/>
            <a:ext cx="935237" cy="935237"/>
            <a:chOff x="6229828" y="747172"/>
            <a:chExt cx="966528" cy="966528"/>
          </a:xfrm>
        </p:grpSpPr>
        <p:sp>
          <p:nvSpPr>
            <p:cNvPr id="37" name="Freeform 36"/>
            <p:cNvSpPr/>
            <p:nvPr/>
          </p:nvSpPr>
          <p:spPr>
            <a:xfrm>
              <a:off x="6229828" y="747172"/>
              <a:ext cx="966528" cy="96652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chemeClr val="accent5"/>
            </a:solidFill>
            <a:ln w="19050">
              <a:no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43840" rIns="210677" bIns="210677" numCol="1" spcCol="1270" anchor="ctr" anchorCtr="0">
              <a:noAutofit/>
            </a:bodyPr>
            <a:lstStyle/>
            <a:p>
              <a:pPr algn="ctr" defTabSz="1185304">
                <a:lnSpc>
                  <a:spcPct val="90000"/>
                </a:lnSpc>
                <a:spcBef>
                  <a:spcPct val="0"/>
                </a:spcBef>
                <a:spcAft>
                  <a:spcPct val="35000"/>
                </a:spcAft>
              </a:pPr>
              <a:endParaRPr lang="en-US" sz="4800" dirty="0">
                <a:solidFill>
                  <a:schemeClr val="accent5"/>
                </a:solidFill>
                <a:cs typeface="+mn-ea"/>
                <a:sym typeface="+mn-lt"/>
              </a:endParaRPr>
            </a:p>
          </p:txBody>
        </p:sp>
        <p:sp>
          <p:nvSpPr>
            <p:cNvPr id="47" name="Freeform 45"/>
            <p:cNvSpPr>
              <a:spLocks noEditPoints="1"/>
            </p:cNvSpPr>
            <p:nvPr/>
          </p:nvSpPr>
          <p:spPr bwMode="auto">
            <a:xfrm>
              <a:off x="6518465" y="1035809"/>
              <a:ext cx="389255" cy="38925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sp>
        <p:nvSpPr>
          <p:cNvPr id="65" name="TextBox 64"/>
          <p:cNvSpPr txBox="1"/>
          <p:nvPr/>
        </p:nvSpPr>
        <p:spPr>
          <a:xfrm>
            <a:off x="299443" y="4841983"/>
            <a:ext cx="2633453" cy="1200137"/>
          </a:xfrm>
          <a:prstGeom prst="rect">
            <a:avLst/>
          </a:prstGeom>
          <a:noFill/>
        </p:spPr>
        <p:txBody>
          <a:bodyPr wrap="square" rtlCol="0">
            <a:spAutoFit/>
          </a:bodyPr>
          <a:lstStyle/>
          <a:p>
            <a:pPr algn="ctr"/>
            <a:r>
              <a:rPr lang="zh-CN" altLang="en-US" sz="1867" b="1" dirty="0">
                <a:solidFill>
                  <a:schemeClr val="accent1"/>
                </a:solidFill>
                <a:cs typeface="+mn-ea"/>
                <a:sym typeface="+mn-lt"/>
              </a:rPr>
              <a:t>添加内容文本</a:t>
            </a:r>
            <a:r>
              <a:rPr lang="en-US" sz="1333" dirty="0" smtClean="0">
                <a:solidFill>
                  <a:schemeClr val="bg1">
                    <a:lumMod val="50000"/>
                  </a:schemeClr>
                </a:solidFill>
                <a:cs typeface="+mn-ea"/>
                <a:sym typeface="+mn-lt"/>
              </a:rPr>
              <a:t>There </a:t>
            </a:r>
            <a:r>
              <a:rPr lang="en-US" sz="1333" dirty="0">
                <a:solidFill>
                  <a:schemeClr val="bg1">
                    <a:lumMod val="50000"/>
                  </a:schemeClr>
                </a:solidFill>
                <a:cs typeface="+mn-ea"/>
                <a:sym typeface="+mn-lt"/>
              </a:rPr>
              <a:t>are many variations of Lorem Ipsum available, but the majority have suffered  There are many variations of Lorem</a:t>
            </a:r>
          </a:p>
        </p:txBody>
      </p:sp>
      <p:sp>
        <p:nvSpPr>
          <p:cNvPr id="66" name="TextBox 65"/>
          <p:cNvSpPr txBox="1"/>
          <p:nvPr/>
        </p:nvSpPr>
        <p:spPr>
          <a:xfrm>
            <a:off x="1898007" y="1321593"/>
            <a:ext cx="2633453" cy="1200137"/>
          </a:xfrm>
          <a:prstGeom prst="rect">
            <a:avLst/>
          </a:prstGeom>
          <a:noFill/>
        </p:spPr>
        <p:txBody>
          <a:bodyPr wrap="square" rtlCol="0">
            <a:spAutoFit/>
          </a:bodyPr>
          <a:lstStyle/>
          <a:p>
            <a:pPr algn="ctr"/>
            <a:r>
              <a:rPr lang="zh-CN" altLang="en-US" sz="1867" b="1" dirty="0">
                <a:solidFill>
                  <a:schemeClr val="accent2"/>
                </a:solidFill>
                <a:cs typeface="+mn-ea"/>
                <a:sym typeface="+mn-lt"/>
              </a:rPr>
              <a:t>添加内容文本</a:t>
            </a:r>
            <a:r>
              <a:rPr lang="en-US" sz="1867" b="1" dirty="0" smtClean="0">
                <a:solidFill>
                  <a:schemeClr val="accent1"/>
                </a:solidFill>
                <a:cs typeface="+mn-ea"/>
                <a:sym typeface="+mn-lt"/>
              </a:rPr>
              <a:t/>
            </a:r>
            <a:br>
              <a:rPr lang="en-US" sz="1867" b="1" dirty="0" smtClean="0">
                <a:solidFill>
                  <a:schemeClr val="accent1"/>
                </a:solidFill>
                <a:cs typeface="+mn-ea"/>
                <a:sym typeface="+mn-lt"/>
              </a:rPr>
            </a:br>
            <a:r>
              <a:rPr lang="en-US" sz="1333" dirty="0" smtClean="0">
                <a:solidFill>
                  <a:schemeClr val="bg1">
                    <a:lumMod val="50000"/>
                  </a:schemeClr>
                </a:solidFill>
                <a:cs typeface="+mn-ea"/>
                <a:sym typeface="+mn-lt"/>
              </a:rPr>
              <a:t>There are many variations of Lorem Ipsum available, but the majority have suffered  There are many variations of Lorem</a:t>
            </a:r>
            <a:endParaRPr lang="en-US" sz="1333" dirty="0">
              <a:solidFill>
                <a:schemeClr val="bg1">
                  <a:lumMod val="50000"/>
                </a:schemeClr>
              </a:solidFill>
              <a:cs typeface="+mn-ea"/>
              <a:sym typeface="+mn-lt"/>
            </a:endParaRPr>
          </a:p>
        </p:txBody>
      </p:sp>
      <p:sp>
        <p:nvSpPr>
          <p:cNvPr id="67" name="TextBox 66"/>
          <p:cNvSpPr txBox="1"/>
          <p:nvPr/>
        </p:nvSpPr>
        <p:spPr>
          <a:xfrm>
            <a:off x="7586639" y="1321593"/>
            <a:ext cx="2633453" cy="1200137"/>
          </a:xfrm>
          <a:prstGeom prst="rect">
            <a:avLst/>
          </a:prstGeom>
          <a:noFill/>
        </p:spPr>
        <p:txBody>
          <a:bodyPr wrap="square" rtlCol="0">
            <a:spAutoFit/>
          </a:bodyPr>
          <a:lstStyle/>
          <a:p>
            <a:pPr algn="ctr"/>
            <a:r>
              <a:rPr lang="zh-CN" altLang="en-US" sz="1867" b="1" dirty="0">
                <a:solidFill>
                  <a:schemeClr val="accent4"/>
                </a:solidFill>
                <a:cs typeface="+mn-ea"/>
                <a:sym typeface="+mn-lt"/>
              </a:rPr>
              <a:t>添加内容文本</a:t>
            </a:r>
            <a:r>
              <a:rPr lang="en-US" sz="1333" dirty="0" smtClean="0">
                <a:solidFill>
                  <a:schemeClr val="bg1">
                    <a:lumMod val="50000"/>
                  </a:schemeClr>
                </a:solidFill>
                <a:cs typeface="+mn-ea"/>
                <a:sym typeface="+mn-lt"/>
              </a:rPr>
              <a:t>There </a:t>
            </a:r>
            <a:r>
              <a:rPr lang="en-US" sz="1333" dirty="0">
                <a:solidFill>
                  <a:schemeClr val="bg1">
                    <a:lumMod val="50000"/>
                  </a:schemeClr>
                </a:solidFill>
                <a:cs typeface="+mn-ea"/>
                <a:sym typeface="+mn-lt"/>
              </a:rPr>
              <a:t>are many variations of Lorem Ipsum available, but the majority have suffered  There are many variations of Lorem</a:t>
            </a:r>
          </a:p>
        </p:txBody>
      </p:sp>
      <p:sp>
        <p:nvSpPr>
          <p:cNvPr id="68" name="TextBox 67"/>
          <p:cNvSpPr txBox="1"/>
          <p:nvPr/>
        </p:nvSpPr>
        <p:spPr>
          <a:xfrm>
            <a:off x="9251221" y="4841983"/>
            <a:ext cx="2633453" cy="1200137"/>
          </a:xfrm>
          <a:prstGeom prst="rect">
            <a:avLst/>
          </a:prstGeom>
          <a:noFill/>
        </p:spPr>
        <p:txBody>
          <a:bodyPr wrap="square" rtlCol="0">
            <a:spAutoFit/>
          </a:bodyPr>
          <a:lstStyle/>
          <a:p>
            <a:pPr algn="ctr"/>
            <a:r>
              <a:rPr lang="zh-CN" altLang="en-US" sz="1867" b="1" dirty="0">
                <a:solidFill>
                  <a:schemeClr val="accent5"/>
                </a:solidFill>
                <a:cs typeface="+mn-ea"/>
                <a:sym typeface="+mn-lt"/>
              </a:rPr>
              <a:t>添加内容文本</a:t>
            </a:r>
            <a:r>
              <a:rPr lang="en-US" sz="1867" b="1" dirty="0">
                <a:solidFill>
                  <a:schemeClr val="accent1"/>
                </a:solidFill>
                <a:cs typeface="+mn-ea"/>
                <a:sym typeface="+mn-lt"/>
              </a:rPr>
              <a:t/>
            </a:r>
            <a:br>
              <a:rPr lang="en-US" sz="1867" b="1" dirty="0">
                <a:solidFill>
                  <a:schemeClr val="accent1"/>
                </a:solidFill>
                <a:cs typeface="+mn-ea"/>
                <a:sym typeface="+mn-lt"/>
              </a:rPr>
            </a:br>
            <a:r>
              <a:rPr lang="en-US" sz="1333" dirty="0">
                <a:solidFill>
                  <a:schemeClr val="bg1">
                    <a:lumMod val="50000"/>
                  </a:schemeClr>
                </a:solidFill>
                <a:cs typeface="+mn-ea"/>
                <a:sym typeface="+mn-lt"/>
              </a:rPr>
              <a:t>There are many variations of Lorem Ipsum available, but the majority have suffered  There are many variations of Lorem</a:t>
            </a:r>
          </a:p>
        </p:txBody>
      </p:sp>
      <p:sp>
        <p:nvSpPr>
          <p:cNvPr id="69" name="TextBox 68"/>
          <p:cNvSpPr txBox="1"/>
          <p:nvPr/>
        </p:nvSpPr>
        <p:spPr>
          <a:xfrm>
            <a:off x="4780861" y="3963193"/>
            <a:ext cx="2633453" cy="1200137"/>
          </a:xfrm>
          <a:prstGeom prst="rect">
            <a:avLst/>
          </a:prstGeom>
          <a:noFill/>
        </p:spPr>
        <p:txBody>
          <a:bodyPr wrap="square" rtlCol="0">
            <a:spAutoFit/>
          </a:bodyPr>
          <a:lstStyle/>
          <a:p>
            <a:pPr algn="ctr"/>
            <a:r>
              <a:rPr lang="zh-CN" altLang="en-US" sz="1867" b="1" dirty="0">
                <a:solidFill>
                  <a:schemeClr val="accent3"/>
                </a:solidFill>
                <a:cs typeface="+mn-ea"/>
                <a:sym typeface="+mn-lt"/>
              </a:rPr>
              <a:t>添加内容文本</a:t>
            </a:r>
            <a:r>
              <a:rPr lang="en-US" sz="1333" dirty="0" smtClean="0">
                <a:solidFill>
                  <a:schemeClr val="bg1">
                    <a:lumMod val="50000"/>
                  </a:schemeClr>
                </a:solidFill>
                <a:cs typeface="+mn-ea"/>
                <a:sym typeface="+mn-lt"/>
              </a:rPr>
              <a:t>There </a:t>
            </a:r>
            <a:r>
              <a:rPr lang="en-US" sz="1333" dirty="0">
                <a:solidFill>
                  <a:schemeClr val="bg1">
                    <a:lumMod val="50000"/>
                  </a:schemeClr>
                </a:solidFill>
                <a:cs typeface="+mn-ea"/>
                <a:sym typeface="+mn-lt"/>
              </a:rPr>
              <a:t>are many variations of Lorem Ipsum available, but the majority have suffered  There are many variations of Lorem</a:t>
            </a:r>
          </a:p>
        </p:txBody>
      </p:sp>
      <p:sp>
        <p:nvSpPr>
          <p:cNvPr id="48" name="文本框 47"/>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2120761285"/>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par>
                          <p:cTn id="8" fill="hold">
                            <p:stCondLst>
                              <p:cond delay="2000"/>
                            </p:stCondLst>
                            <p:childTnLst>
                              <p:par>
                                <p:cTn id="9" presetID="53"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p:cTn id="11" dur="500" fill="hold"/>
                                        <p:tgtEl>
                                          <p:spTgt spid="10"/>
                                        </p:tgtEl>
                                        <p:attrNameLst>
                                          <p:attrName>ppt_w</p:attrName>
                                        </p:attrNameLst>
                                      </p:cBhvr>
                                      <p:tavLst>
                                        <p:tav tm="0">
                                          <p:val>
                                            <p:fltVal val="0"/>
                                          </p:val>
                                        </p:tav>
                                        <p:tav tm="100000">
                                          <p:val>
                                            <p:strVal val="#ppt_w"/>
                                          </p:val>
                                        </p:tav>
                                      </p:tavLst>
                                    </p:anim>
                                    <p:anim calcmode="lin" valueType="num">
                                      <p:cBhvr>
                                        <p:cTn id="12" dur="500" fill="hold"/>
                                        <p:tgtEl>
                                          <p:spTgt spid="10"/>
                                        </p:tgtEl>
                                        <p:attrNameLst>
                                          <p:attrName>ppt_h</p:attrName>
                                        </p:attrNameLst>
                                      </p:cBhvr>
                                      <p:tavLst>
                                        <p:tav tm="0">
                                          <p:val>
                                            <p:fltVal val="0"/>
                                          </p:val>
                                        </p:tav>
                                        <p:tav tm="100000">
                                          <p:val>
                                            <p:strVal val="#ppt_h"/>
                                          </p:val>
                                        </p:tav>
                                      </p:tavLst>
                                    </p:anim>
                                    <p:animEffect transition="in" filter="fade">
                                      <p:cBhvr>
                                        <p:cTn id="13" dur="500"/>
                                        <p:tgtEl>
                                          <p:spTgt spid="10"/>
                                        </p:tgtEl>
                                      </p:cBhvr>
                                    </p:animEffect>
                                  </p:childTnLst>
                                </p:cTn>
                              </p:par>
                            </p:childTnLst>
                          </p:cTn>
                        </p:par>
                        <p:par>
                          <p:cTn id="14" fill="hold">
                            <p:stCondLst>
                              <p:cond delay="2500"/>
                            </p:stCondLst>
                            <p:childTnLst>
                              <p:par>
                                <p:cTn id="15" presetID="53" presetClass="entr" presetSubtype="0" fill="hold" grpId="0" nodeType="afterEffect">
                                  <p:stCondLst>
                                    <p:cond delay="0"/>
                                  </p:stCondLst>
                                  <p:childTnLst>
                                    <p:set>
                                      <p:cBhvr>
                                        <p:cTn id="16" dur="1" fill="hold">
                                          <p:stCondLst>
                                            <p:cond delay="0"/>
                                          </p:stCondLst>
                                        </p:cTn>
                                        <p:tgtEl>
                                          <p:spTgt spid="38"/>
                                        </p:tgtEl>
                                        <p:attrNameLst>
                                          <p:attrName>style.visibility</p:attrName>
                                        </p:attrNameLst>
                                      </p:cBhvr>
                                      <p:to>
                                        <p:strVal val="visible"/>
                                      </p:to>
                                    </p:set>
                                    <p:anim calcmode="lin" valueType="num">
                                      <p:cBhvr>
                                        <p:cTn id="17" dur="500" fill="hold"/>
                                        <p:tgtEl>
                                          <p:spTgt spid="38"/>
                                        </p:tgtEl>
                                        <p:attrNameLst>
                                          <p:attrName>ppt_w</p:attrName>
                                        </p:attrNameLst>
                                      </p:cBhvr>
                                      <p:tavLst>
                                        <p:tav tm="0">
                                          <p:val>
                                            <p:fltVal val="0"/>
                                          </p:val>
                                        </p:tav>
                                        <p:tav tm="100000">
                                          <p:val>
                                            <p:strVal val="#ppt_w"/>
                                          </p:val>
                                        </p:tav>
                                      </p:tavLst>
                                    </p:anim>
                                    <p:anim calcmode="lin" valueType="num">
                                      <p:cBhvr>
                                        <p:cTn id="18" dur="500" fill="hold"/>
                                        <p:tgtEl>
                                          <p:spTgt spid="38"/>
                                        </p:tgtEl>
                                        <p:attrNameLst>
                                          <p:attrName>ppt_h</p:attrName>
                                        </p:attrNameLst>
                                      </p:cBhvr>
                                      <p:tavLst>
                                        <p:tav tm="0">
                                          <p:val>
                                            <p:fltVal val="0"/>
                                          </p:val>
                                        </p:tav>
                                        <p:tav tm="100000">
                                          <p:val>
                                            <p:strVal val="#ppt_h"/>
                                          </p:val>
                                        </p:tav>
                                      </p:tavLst>
                                    </p:anim>
                                    <p:animEffect transition="in" filter="fade">
                                      <p:cBhvr>
                                        <p:cTn id="19" dur="500"/>
                                        <p:tgtEl>
                                          <p:spTgt spid="38"/>
                                        </p:tgtEl>
                                      </p:cBhvr>
                                    </p:animEffect>
                                  </p:childTnLst>
                                </p:cTn>
                              </p:par>
                            </p:childTnLst>
                          </p:cTn>
                        </p:par>
                        <p:par>
                          <p:cTn id="20" fill="hold">
                            <p:stCondLst>
                              <p:cond delay="3000"/>
                            </p:stCondLst>
                            <p:childTnLst>
                              <p:par>
                                <p:cTn id="21" presetID="22" presetClass="entr" presetSubtype="4" fill="hold" grpId="0"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wipe(down)">
                                      <p:cBhvr>
                                        <p:cTn id="23" dur="500"/>
                                        <p:tgtEl>
                                          <p:spTgt spid="65"/>
                                        </p:tgtEl>
                                      </p:cBhvr>
                                    </p:animEffect>
                                  </p:childTnLst>
                                </p:cTn>
                              </p:par>
                            </p:childTnLst>
                          </p:cTn>
                        </p:par>
                        <p:par>
                          <p:cTn id="24" fill="hold">
                            <p:stCondLst>
                              <p:cond delay="3500"/>
                            </p:stCondLst>
                            <p:childTnLst>
                              <p:par>
                                <p:cTn id="25" presetID="53" presetClass="entr" presetSubtype="0"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Effect transition="in" filter="fade">
                                      <p:cBhvr>
                                        <p:cTn id="29" dur="500"/>
                                        <p:tgtEl>
                                          <p:spTgt spid="11"/>
                                        </p:tgtEl>
                                      </p:cBhvr>
                                    </p:animEffect>
                                  </p:childTnLst>
                                </p:cTn>
                              </p:par>
                            </p:childTnLst>
                          </p:cTn>
                        </p:par>
                        <p:par>
                          <p:cTn id="30" fill="hold">
                            <p:stCondLst>
                              <p:cond delay="4000"/>
                            </p:stCondLst>
                            <p:childTnLst>
                              <p:par>
                                <p:cTn id="31" presetID="53" presetClass="entr" presetSubtype="0" fill="hold" grpId="0" nodeType="after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p:cTn id="33" dur="500" fill="hold"/>
                                        <p:tgtEl>
                                          <p:spTgt spid="39"/>
                                        </p:tgtEl>
                                        <p:attrNameLst>
                                          <p:attrName>ppt_w</p:attrName>
                                        </p:attrNameLst>
                                      </p:cBhvr>
                                      <p:tavLst>
                                        <p:tav tm="0">
                                          <p:val>
                                            <p:fltVal val="0"/>
                                          </p:val>
                                        </p:tav>
                                        <p:tav tm="100000">
                                          <p:val>
                                            <p:strVal val="#ppt_w"/>
                                          </p:val>
                                        </p:tav>
                                      </p:tavLst>
                                    </p:anim>
                                    <p:anim calcmode="lin" valueType="num">
                                      <p:cBhvr>
                                        <p:cTn id="34" dur="500" fill="hold"/>
                                        <p:tgtEl>
                                          <p:spTgt spid="39"/>
                                        </p:tgtEl>
                                        <p:attrNameLst>
                                          <p:attrName>ppt_h</p:attrName>
                                        </p:attrNameLst>
                                      </p:cBhvr>
                                      <p:tavLst>
                                        <p:tav tm="0">
                                          <p:val>
                                            <p:fltVal val="0"/>
                                          </p:val>
                                        </p:tav>
                                        <p:tav tm="100000">
                                          <p:val>
                                            <p:strVal val="#ppt_h"/>
                                          </p:val>
                                        </p:tav>
                                      </p:tavLst>
                                    </p:anim>
                                    <p:animEffect transition="in" filter="fade">
                                      <p:cBhvr>
                                        <p:cTn id="35" dur="500"/>
                                        <p:tgtEl>
                                          <p:spTgt spid="39"/>
                                        </p:tgtEl>
                                      </p:cBhvr>
                                    </p:animEffect>
                                  </p:childTnLst>
                                </p:cTn>
                              </p:par>
                            </p:childTnLst>
                          </p:cTn>
                        </p:par>
                        <p:par>
                          <p:cTn id="36" fill="hold">
                            <p:stCondLst>
                              <p:cond delay="4500"/>
                            </p:stCondLst>
                            <p:childTnLst>
                              <p:par>
                                <p:cTn id="37" presetID="22" presetClass="entr" presetSubtype="4" fill="hold" grpId="0" nodeType="afterEffect">
                                  <p:stCondLst>
                                    <p:cond delay="0"/>
                                  </p:stCondLst>
                                  <p:childTnLst>
                                    <p:set>
                                      <p:cBhvr>
                                        <p:cTn id="38" dur="1" fill="hold">
                                          <p:stCondLst>
                                            <p:cond delay="0"/>
                                          </p:stCondLst>
                                        </p:cTn>
                                        <p:tgtEl>
                                          <p:spTgt spid="66"/>
                                        </p:tgtEl>
                                        <p:attrNameLst>
                                          <p:attrName>style.visibility</p:attrName>
                                        </p:attrNameLst>
                                      </p:cBhvr>
                                      <p:to>
                                        <p:strVal val="visible"/>
                                      </p:to>
                                    </p:set>
                                    <p:animEffect transition="in" filter="wipe(down)">
                                      <p:cBhvr>
                                        <p:cTn id="39" dur="500"/>
                                        <p:tgtEl>
                                          <p:spTgt spid="66"/>
                                        </p:tgtEl>
                                      </p:cBhvr>
                                    </p:animEffect>
                                  </p:childTnLst>
                                </p:cTn>
                              </p:par>
                            </p:childTnLst>
                          </p:cTn>
                        </p:par>
                        <p:par>
                          <p:cTn id="40" fill="hold">
                            <p:stCondLst>
                              <p:cond delay="5000"/>
                            </p:stCondLst>
                            <p:childTnLst>
                              <p:par>
                                <p:cTn id="41" presetID="53" presetClass="entr" presetSubtype="0" fill="hold" nodeType="after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p:cTn id="43" dur="500" fill="hold"/>
                                        <p:tgtEl>
                                          <p:spTgt spid="9"/>
                                        </p:tgtEl>
                                        <p:attrNameLst>
                                          <p:attrName>ppt_w</p:attrName>
                                        </p:attrNameLst>
                                      </p:cBhvr>
                                      <p:tavLst>
                                        <p:tav tm="0">
                                          <p:val>
                                            <p:fltVal val="0"/>
                                          </p:val>
                                        </p:tav>
                                        <p:tav tm="100000">
                                          <p:val>
                                            <p:strVal val="#ppt_w"/>
                                          </p:val>
                                        </p:tav>
                                      </p:tavLst>
                                    </p:anim>
                                    <p:anim calcmode="lin" valueType="num">
                                      <p:cBhvr>
                                        <p:cTn id="44" dur="500" fill="hold"/>
                                        <p:tgtEl>
                                          <p:spTgt spid="9"/>
                                        </p:tgtEl>
                                        <p:attrNameLst>
                                          <p:attrName>ppt_h</p:attrName>
                                        </p:attrNameLst>
                                      </p:cBhvr>
                                      <p:tavLst>
                                        <p:tav tm="0">
                                          <p:val>
                                            <p:fltVal val="0"/>
                                          </p:val>
                                        </p:tav>
                                        <p:tav tm="100000">
                                          <p:val>
                                            <p:strVal val="#ppt_h"/>
                                          </p:val>
                                        </p:tav>
                                      </p:tavLst>
                                    </p:anim>
                                    <p:animEffect transition="in" filter="fade">
                                      <p:cBhvr>
                                        <p:cTn id="45" dur="500"/>
                                        <p:tgtEl>
                                          <p:spTgt spid="9"/>
                                        </p:tgtEl>
                                      </p:cBhvr>
                                    </p:animEffect>
                                  </p:childTnLst>
                                </p:cTn>
                              </p:par>
                            </p:childTnLst>
                          </p:cTn>
                        </p:par>
                        <p:par>
                          <p:cTn id="46" fill="hold">
                            <p:stCondLst>
                              <p:cond delay="5500"/>
                            </p:stCondLst>
                            <p:childTnLst>
                              <p:par>
                                <p:cTn id="47" presetID="53" presetClass="entr" presetSubtype="0" fill="hold" grpId="0" nodeType="after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p:cTn id="49" dur="500" fill="hold"/>
                                        <p:tgtEl>
                                          <p:spTgt spid="40"/>
                                        </p:tgtEl>
                                        <p:attrNameLst>
                                          <p:attrName>ppt_w</p:attrName>
                                        </p:attrNameLst>
                                      </p:cBhvr>
                                      <p:tavLst>
                                        <p:tav tm="0">
                                          <p:val>
                                            <p:fltVal val="0"/>
                                          </p:val>
                                        </p:tav>
                                        <p:tav tm="100000">
                                          <p:val>
                                            <p:strVal val="#ppt_w"/>
                                          </p:val>
                                        </p:tav>
                                      </p:tavLst>
                                    </p:anim>
                                    <p:anim calcmode="lin" valueType="num">
                                      <p:cBhvr>
                                        <p:cTn id="50" dur="500" fill="hold"/>
                                        <p:tgtEl>
                                          <p:spTgt spid="40"/>
                                        </p:tgtEl>
                                        <p:attrNameLst>
                                          <p:attrName>ppt_h</p:attrName>
                                        </p:attrNameLst>
                                      </p:cBhvr>
                                      <p:tavLst>
                                        <p:tav tm="0">
                                          <p:val>
                                            <p:fltVal val="0"/>
                                          </p:val>
                                        </p:tav>
                                        <p:tav tm="100000">
                                          <p:val>
                                            <p:strVal val="#ppt_h"/>
                                          </p:val>
                                        </p:tav>
                                      </p:tavLst>
                                    </p:anim>
                                    <p:animEffect transition="in" filter="fade">
                                      <p:cBhvr>
                                        <p:cTn id="51" dur="500"/>
                                        <p:tgtEl>
                                          <p:spTgt spid="40"/>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69"/>
                                        </p:tgtEl>
                                        <p:attrNameLst>
                                          <p:attrName>style.visibility</p:attrName>
                                        </p:attrNameLst>
                                      </p:cBhvr>
                                      <p:to>
                                        <p:strVal val="visible"/>
                                      </p:to>
                                    </p:set>
                                    <p:animEffect transition="in" filter="wipe(down)">
                                      <p:cBhvr>
                                        <p:cTn id="55" dur="500"/>
                                        <p:tgtEl>
                                          <p:spTgt spid="69"/>
                                        </p:tgtEl>
                                      </p:cBhvr>
                                    </p:animEffect>
                                  </p:childTnLst>
                                </p:cTn>
                              </p:par>
                            </p:childTnLst>
                          </p:cTn>
                        </p:par>
                        <p:par>
                          <p:cTn id="56" fill="hold">
                            <p:stCondLst>
                              <p:cond delay="6500"/>
                            </p:stCondLst>
                            <p:childTnLst>
                              <p:par>
                                <p:cTn id="57" presetID="53" presetClass="entr" presetSubtype="0" fill="hold" nodeType="afterEffect">
                                  <p:stCondLst>
                                    <p:cond delay="0"/>
                                  </p:stCondLst>
                                  <p:childTnLst>
                                    <p:set>
                                      <p:cBhvr>
                                        <p:cTn id="58" dur="1" fill="hold">
                                          <p:stCondLst>
                                            <p:cond delay="0"/>
                                          </p:stCondLst>
                                        </p:cTn>
                                        <p:tgtEl>
                                          <p:spTgt spid="12"/>
                                        </p:tgtEl>
                                        <p:attrNameLst>
                                          <p:attrName>style.visibility</p:attrName>
                                        </p:attrNameLst>
                                      </p:cBhvr>
                                      <p:to>
                                        <p:strVal val="visible"/>
                                      </p:to>
                                    </p:set>
                                    <p:anim calcmode="lin" valueType="num">
                                      <p:cBhvr>
                                        <p:cTn id="59" dur="500" fill="hold"/>
                                        <p:tgtEl>
                                          <p:spTgt spid="12"/>
                                        </p:tgtEl>
                                        <p:attrNameLst>
                                          <p:attrName>ppt_w</p:attrName>
                                        </p:attrNameLst>
                                      </p:cBhvr>
                                      <p:tavLst>
                                        <p:tav tm="0">
                                          <p:val>
                                            <p:fltVal val="0"/>
                                          </p:val>
                                        </p:tav>
                                        <p:tav tm="100000">
                                          <p:val>
                                            <p:strVal val="#ppt_w"/>
                                          </p:val>
                                        </p:tav>
                                      </p:tavLst>
                                    </p:anim>
                                    <p:anim calcmode="lin" valueType="num">
                                      <p:cBhvr>
                                        <p:cTn id="60" dur="500" fill="hold"/>
                                        <p:tgtEl>
                                          <p:spTgt spid="12"/>
                                        </p:tgtEl>
                                        <p:attrNameLst>
                                          <p:attrName>ppt_h</p:attrName>
                                        </p:attrNameLst>
                                      </p:cBhvr>
                                      <p:tavLst>
                                        <p:tav tm="0">
                                          <p:val>
                                            <p:fltVal val="0"/>
                                          </p:val>
                                        </p:tav>
                                        <p:tav tm="100000">
                                          <p:val>
                                            <p:strVal val="#ppt_h"/>
                                          </p:val>
                                        </p:tav>
                                      </p:tavLst>
                                    </p:anim>
                                    <p:animEffect transition="in" filter="fade">
                                      <p:cBhvr>
                                        <p:cTn id="61" dur="500"/>
                                        <p:tgtEl>
                                          <p:spTgt spid="12"/>
                                        </p:tgtEl>
                                      </p:cBhvr>
                                    </p:animEffect>
                                  </p:childTnLst>
                                </p:cTn>
                              </p:par>
                            </p:childTnLst>
                          </p:cTn>
                        </p:par>
                        <p:par>
                          <p:cTn id="62" fill="hold">
                            <p:stCondLst>
                              <p:cond delay="7000"/>
                            </p:stCondLst>
                            <p:childTnLst>
                              <p:par>
                                <p:cTn id="63" presetID="53" presetClass="entr" presetSubtype="0" fill="hold" grpId="0" nodeType="afterEffect">
                                  <p:stCondLst>
                                    <p:cond delay="0"/>
                                  </p:stCondLst>
                                  <p:childTnLst>
                                    <p:set>
                                      <p:cBhvr>
                                        <p:cTn id="64" dur="1" fill="hold">
                                          <p:stCondLst>
                                            <p:cond delay="0"/>
                                          </p:stCondLst>
                                        </p:cTn>
                                        <p:tgtEl>
                                          <p:spTgt spid="41"/>
                                        </p:tgtEl>
                                        <p:attrNameLst>
                                          <p:attrName>style.visibility</p:attrName>
                                        </p:attrNameLst>
                                      </p:cBhvr>
                                      <p:to>
                                        <p:strVal val="visible"/>
                                      </p:to>
                                    </p:set>
                                    <p:anim calcmode="lin" valueType="num">
                                      <p:cBhvr>
                                        <p:cTn id="65" dur="500" fill="hold"/>
                                        <p:tgtEl>
                                          <p:spTgt spid="41"/>
                                        </p:tgtEl>
                                        <p:attrNameLst>
                                          <p:attrName>ppt_w</p:attrName>
                                        </p:attrNameLst>
                                      </p:cBhvr>
                                      <p:tavLst>
                                        <p:tav tm="0">
                                          <p:val>
                                            <p:fltVal val="0"/>
                                          </p:val>
                                        </p:tav>
                                        <p:tav tm="100000">
                                          <p:val>
                                            <p:strVal val="#ppt_w"/>
                                          </p:val>
                                        </p:tav>
                                      </p:tavLst>
                                    </p:anim>
                                    <p:anim calcmode="lin" valueType="num">
                                      <p:cBhvr>
                                        <p:cTn id="66" dur="500" fill="hold"/>
                                        <p:tgtEl>
                                          <p:spTgt spid="41"/>
                                        </p:tgtEl>
                                        <p:attrNameLst>
                                          <p:attrName>ppt_h</p:attrName>
                                        </p:attrNameLst>
                                      </p:cBhvr>
                                      <p:tavLst>
                                        <p:tav tm="0">
                                          <p:val>
                                            <p:fltVal val="0"/>
                                          </p:val>
                                        </p:tav>
                                        <p:tav tm="100000">
                                          <p:val>
                                            <p:strVal val="#ppt_h"/>
                                          </p:val>
                                        </p:tav>
                                      </p:tavLst>
                                    </p:anim>
                                    <p:animEffect transition="in" filter="fade">
                                      <p:cBhvr>
                                        <p:cTn id="67" dur="500"/>
                                        <p:tgtEl>
                                          <p:spTgt spid="41"/>
                                        </p:tgtEl>
                                      </p:cBhvr>
                                    </p:animEffect>
                                  </p:childTnLst>
                                </p:cTn>
                              </p:par>
                            </p:childTnLst>
                          </p:cTn>
                        </p:par>
                        <p:par>
                          <p:cTn id="68" fill="hold">
                            <p:stCondLst>
                              <p:cond delay="7500"/>
                            </p:stCondLst>
                            <p:childTnLst>
                              <p:par>
                                <p:cTn id="69" presetID="22" presetClass="entr" presetSubtype="4" fill="hold" grpId="0" nodeType="afterEffect">
                                  <p:stCondLst>
                                    <p:cond delay="0"/>
                                  </p:stCondLst>
                                  <p:childTnLst>
                                    <p:set>
                                      <p:cBhvr>
                                        <p:cTn id="70" dur="1" fill="hold">
                                          <p:stCondLst>
                                            <p:cond delay="0"/>
                                          </p:stCondLst>
                                        </p:cTn>
                                        <p:tgtEl>
                                          <p:spTgt spid="67"/>
                                        </p:tgtEl>
                                        <p:attrNameLst>
                                          <p:attrName>style.visibility</p:attrName>
                                        </p:attrNameLst>
                                      </p:cBhvr>
                                      <p:to>
                                        <p:strVal val="visible"/>
                                      </p:to>
                                    </p:set>
                                    <p:animEffect transition="in" filter="wipe(down)">
                                      <p:cBhvr>
                                        <p:cTn id="71" dur="500"/>
                                        <p:tgtEl>
                                          <p:spTgt spid="67"/>
                                        </p:tgtEl>
                                      </p:cBhvr>
                                    </p:animEffect>
                                  </p:childTnLst>
                                </p:cTn>
                              </p:par>
                            </p:childTnLst>
                          </p:cTn>
                        </p:par>
                        <p:par>
                          <p:cTn id="72" fill="hold">
                            <p:stCondLst>
                              <p:cond delay="8000"/>
                            </p:stCondLst>
                            <p:childTnLst>
                              <p:par>
                                <p:cTn id="73" presetID="53" presetClass="entr" presetSubtype="0" fill="hold" nodeType="afterEffect">
                                  <p:stCondLst>
                                    <p:cond delay="0"/>
                                  </p:stCondLst>
                                  <p:childTnLst>
                                    <p:set>
                                      <p:cBhvr>
                                        <p:cTn id="74" dur="1" fill="hold">
                                          <p:stCondLst>
                                            <p:cond delay="0"/>
                                          </p:stCondLst>
                                        </p:cTn>
                                        <p:tgtEl>
                                          <p:spTgt spid="13"/>
                                        </p:tgtEl>
                                        <p:attrNameLst>
                                          <p:attrName>style.visibility</p:attrName>
                                        </p:attrNameLst>
                                      </p:cBhvr>
                                      <p:to>
                                        <p:strVal val="visible"/>
                                      </p:to>
                                    </p:set>
                                    <p:anim calcmode="lin" valueType="num">
                                      <p:cBhvr>
                                        <p:cTn id="75" dur="500" fill="hold"/>
                                        <p:tgtEl>
                                          <p:spTgt spid="13"/>
                                        </p:tgtEl>
                                        <p:attrNameLst>
                                          <p:attrName>ppt_w</p:attrName>
                                        </p:attrNameLst>
                                      </p:cBhvr>
                                      <p:tavLst>
                                        <p:tav tm="0">
                                          <p:val>
                                            <p:fltVal val="0"/>
                                          </p:val>
                                        </p:tav>
                                        <p:tav tm="100000">
                                          <p:val>
                                            <p:strVal val="#ppt_w"/>
                                          </p:val>
                                        </p:tav>
                                      </p:tavLst>
                                    </p:anim>
                                    <p:anim calcmode="lin" valueType="num">
                                      <p:cBhvr>
                                        <p:cTn id="76" dur="500" fill="hold"/>
                                        <p:tgtEl>
                                          <p:spTgt spid="13"/>
                                        </p:tgtEl>
                                        <p:attrNameLst>
                                          <p:attrName>ppt_h</p:attrName>
                                        </p:attrNameLst>
                                      </p:cBhvr>
                                      <p:tavLst>
                                        <p:tav tm="0">
                                          <p:val>
                                            <p:fltVal val="0"/>
                                          </p:val>
                                        </p:tav>
                                        <p:tav tm="100000">
                                          <p:val>
                                            <p:strVal val="#ppt_h"/>
                                          </p:val>
                                        </p:tav>
                                      </p:tavLst>
                                    </p:anim>
                                    <p:animEffect transition="in" filter="fade">
                                      <p:cBhvr>
                                        <p:cTn id="77" dur="500"/>
                                        <p:tgtEl>
                                          <p:spTgt spid="13"/>
                                        </p:tgtEl>
                                      </p:cBhvr>
                                    </p:animEffect>
                                  </p:childTnLst>
                                </p:cTn>
                              </p:par>
                            </p:childTnLst>
                          </p:cTn>
                        </p:par>
                        <p:par>
                          <p:cTn id="78" fill="hold">
                            <p:stCondLst>
                              <p:cond delay="8500"/>
                            </p:stCondLst>
                            <p:childTnLst>
                              <p:par>
                                <p:cTn id="79" presetID="53" presetClass="entr" presetSubtype="0" fill="hold" grpId="0" nodeType="afterEffect">
                                  <p:stCondLst>
                                    <p:cond delay="0"/>
                                  </p:stCondLst>
                                  <p:childTnLst>
                                    <p:set>
                                      <p:cBhvr>
                                        <p:cTn id="80" dur="1" fill="hold">
                                          <p:stCondLst>
                                            <p:cond delay="0"/>
                                          </p:stCondLst>
                                        </p:cTn>
                                        <p:tgtEl>
                                          <p:spTgt spid="42"/>
                                        </p:tgtEl>
                                        <p:attrNameLst>
                                          <p:attrName>style.visibility</p:attrName>
                                        </p:attrNameLst>
                                      </p:cBhvr>
                                      <p:to>
                                        <p:strVal val="visible"/>
                                      </p:to>
                                    </p:set>
                                    <p:anim calcmode="lin" valueType="num">
                                      <p:cBhvr>
                                        <p:cTn id="81" dur="500" fill="hold"/>
                                        <p:tgtEl>
                                          <p:spTgt spid="42"/>
                                        </p:tgtEl>
                                        <p:attrNameLst>
                                          <p:attrName>ppt_w</p:attrName>
                                        </p:attrNameLst>
                                      </p:cBhvr>
                                      <p:tavLst>
                                        <p:tav tm="0">
                                          <p:val>
                                            <p:fltVal val="0"/>
                                          </p:val>
                                        </p:tav>
                                        <p:tav tm="100000">
                                          <p:val>
                                            <p:strVal val="#ppt_w"/>
                                          </p:val>
                                        </p:tav>
                                      </p:tavLst>
                                    </p:anim>
                                    <p:anim calcmode="lin" valueType="num">
                                      <p:cBhvr>
                                        <p:cTn id="82" dur="500" fill="hold"/>
                                        <p:tgtEl>
                                          <p:spTgt spid="42"/>
                                        </p:tgtEl>
                                        <p:attrNameLst>
                                          <p:attrName>ppt_h</p:attrName>
                                        </p:attrNameLst>
                                      </p:cBhvr>
                                      <p:tavLst>
                                        <p:tav tm="0">
                                          <p:val>
                                            <p:fltVal val="0"/>
                                          </p:val>
                                        </p:tav>
                                        <p:tav tm="100000">
                                          <p:val>
                                            <p:strVal val="#ppt_h"/>
                                          </p:val>
                                        </p:tav>
                                      </p:tavLst>
                                    </p:anim>
                                    <p:animEffect transition="in" filter="fade">
                                      <p:cBhvr>
                                        <p:cTn id="83" dur="500"/>
                                        <p:tgtEl>
                                          <p:spTgt spid="42"/>
                                        </p:tgtEl>
                                      </p:cBhvr>
                                    </p:animEffect>
                                  </p:childTnLst>
                                </p:cTn>
                              </p:par>
                            </p:childTnLst>
                          </p:cTn>
                        </p:par>
                        <p:par>
                          <p:cTn id="84" fill="hold">
                            <p:stCondLst>
                              <p:cond delay="9000"/>
                            </p:stCondLst>
                            <p:childTnLst>
                              <p:par>
                                <p:cTn id="85" presetID="22" presetClass="entr" presetSubtype="4" fill="hold" grpId="0" nodeType="afterEffect">
                                  <p:stCondLst>
                                    <p:cond delay="0"/>
                                  </p:stCondLst>
                                  <p:childTnLst>
                                    <p:set>
                                      <p:cBhvr>
                                        <p:cTn id="86" dur="1" fill="hold">
                                          <p:stCondLst>
                                            <p:cond delay="0"/>
                                          </p:stCondLst>
                                        </p:cTn>
                                        <p:tgtEl>
                                          <p:spTgt spid="68"/>
                                        </p:tgtEl>
                                        <p:attrNameLst>
                                          <p:attrName>style.visibility</p:attrName>
                                        </p:attrNameLst>
                                      </p:cBhvr>
                                      <p:to>
                                        <p:strVal val="visible"/>
                                      </p:to>
                                    </p:set>
                                    <p:animEffect transition="in" filter="wipe(down)">
                                      <p:cBhvr>
                                        <p:cTn id="87"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P spid="41" grpId="0"/>
      <p:bldP spid="42" grpId="0"/>
      <p:bldP spid="65" grpId="0"/>
      <p:bldP spid="66" grpId="0"/>
      <p:bldP spid="67" grpId="0"/>
      <p:bldP spid="68" grpId="0"/>
      <p:bldP spid="6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61"/>
          <p:cNvGrpSpPr/>
          <p:nvPr/>
        </p:nvGrpSpPr>
        <p:grpSpPr>
          <a:xfrm>
            <a:off x="6156311" y="1499450"/>
            <a:ext cx="1386808" cy="1592061"/>
            <a:chOff x="5245729" y="695612"/>
            <a:chExt cx="1718326" cy="1972644"/>
          </a:xfrm>
        </p:grpSpPr>
        <p:sp>
          <p:nvSpPr>
            <p:cNvPr id="263" name="Isosceles Triangle 262"/>
            <p:cNvSpPr/>
            <p:nvPr/>
          </p:nvSpPr>
          <p:spPr bwMode="auto">
            <a:xfrm>
              <a:off x="5245729" y="706493"/>
              <a:ext cx="1718326" cy="1961763"/>
            </a:xfrm>
            <a:prstGeom prst="triangle">
              <a:avLst/>
            </a:prstGeom>
            <a:gradFill flip="none" rotWithShape="1">
              <a:gsLst>
                <a:gs pos="49000">
                  <a:schemeClr val="accent1">
                    <a:lumMod val="60000"/>
                    <a:lumOff val="40000"/>
                  </a:schemeClr>
                </a:gs>
                <a:gs pos="50000">
                  <a:schemeClr val="accent1">
                    <a:lumMod val="40000"/>
                    <a:lumOff val="60000"/>
                  </a:schemeClr>
                </a:gs>
              </a:gsLst>
              <a:lin ang="0" scaled="0"/>
              <a:tileRect/>
            </a:gra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nvGrpSpPr>
            <p:cNvPr id="3" name="Group 263"/>
            <p:cNvGrpSpPr/>
            <p:nvPr/>
          </p:nvGrpSpPr>
          <p:grpSpPr>
            <a:xfrm>
              <a:off x="5746749" y="695612"/>
              <a:ext cx="724864" cy="861630"/>
              <a:chOff x="-1136651" y="2605087"/>
              <a:chExt cx="1514475" cy="1800225"/>
            </a:xfrm>
          </p:grpSpPr>
          <p:sp>
            <p:nvSpPr>
              <p:cNvPr id="265" name="Freeform 199"/>
              <p:cNvSpPr>
                <a:spLocks/>
              </p:cNvSpPr>
              <p:nvPr/>
            </p:nvSpPr>
            <p:spPr bwMode="auto">
              <a:xfrm>
                <a:off x="-1136651" y="2608262"/>
                <a:ext cx="766763" cy="1797050"/>
              </a:xfrm>
              <a:custGeom>
                <a:avLst/>
                <a:gdLst/>
                <a:ahLst/>
                <a:cxnLst>
                  <a:cxn ang="0">
                    <a:pos x="0" y="780"/>
                  </a:cxn>
                  <a:cxn ang="0">
                    <a:pos x="216" y="701"/>
                  </a:cxn>
                  <a:cxn ang="0">
                    <a:pos x="348" y="784"/>
                  </a:cxn>
                  <a:cxn ang="0">
                    <a:pos x="344" y="0"/>
                  </a:cxn>
                  <a:cxn ang="0">
                    <a:pos x="0" y="780"/>
                  </a:cxn>
                </a:cxnLst>
                <a:rect l="0" t="0" r="r" b="b"/>
                <a:pathLst>
                  <a:path w="348" h="813">
                    <a:moveTo>
                      <a:pt x="0" y="780"/>
                    </a:moveTo>
                    <a:cubicBezTo>
                      <a:pt x="133" y="813"/>
                      <a:pt x="216" y="701"/>
                      <a:pt x="216" y="701"/>
                    </a:cubicBezTo>
                    <a:cubicBezTo>
                      <a:pt x="216" y="701"/>
                      <a:pt x="242" y="781"/>
                      <a:pt x="348" y="784"/>
                    </a:cubicBezTo>
                    <a:cubicBezTo>
                      <a:pt x="344" y="0"/>
                      <a:pt x="344" y="0"/>
                      <a:pt x="344" y="0"/>
                    </a:cubicBezTo>
                    <a:lnTo>
                      <a:pt x="0" y="780"/>
                    </a:lnTo>
                    <a:close/>
                  </a:path>
                </a:pathLst>
              </a:custGeom>
              <a:solidFill>
                <a:schemeClr val="tx1">
                  <a:lumMod val="25000"/>
                  <a:lumOff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66" name="Freeform 200"/>
              <p:cNvSpPr>
                <a:spLocks/>
              </p:cNvSpPr>
              <p:nvPr/>
            </p:nvSpPr>
            <p:spPr bwMode="auto">
              <a:xfrm>
                <a:off x="-377826" y="2605087"/>
                <a:ext cx="755650" cy="1795463"/>
              </a:xfrm>
              <a:custGeom>
                <a:avLst/>
                <a:gdLst/>
                <a:ahLst/>
                <a:cxnLst>
                  <a:cxn ang="0">
                    <a:pos x="0" y="0"/>
                  </a:cxn>
                  <a:cxn ang="0">
                    <a:pos x="0" y="1"/>
                  </a:cxn>
                  <a:cxn ang="0">
                    <a:pos x="0" y="785"/>
                  </a:cxn>
                  <a:cxn ang="0">
                    <a:pos x="7" y="785"/>
                  </a:cxn>
                  <a:cxn ang="0">
                    <a:pos x="141" y="709"/>
                  </a:cxn>
                  <a:cxn ang="0">
                    <a:pos x="343" y="778"/>
                  </a:cxn>
                  <a:cxn ang="0">
                    <a:pos x="0" y="0"/>
                  </a:cxn>
                </a:cxnLst>
                <a:rect l="0" t="0" r="r" b="b"/>
                <a:pathLst>
                  <a:path w="343" h="812">
                    <a:moveTo>
                      <a:pt x="0" y="0"/>
                    </a:moveTo>
                    <a:cubicBezTo>
                      <a:pt x="0" y="1"/>
                      <a:pt x="0" y="1"/>
                      <a:pt x="0" y="1"/>
                    </a:cubicBezTo>
                    <a:cubicBezTo>
                      <a:pt x="0" y="785"/>
                      <a:pt x="0" y="785"/>
                      <a:pt x="0" y="785"/>
                    </a:cubicBezTo>
                    <a:cubicBezTo>
                      <a:pt x="2" y="785"/>
                      <a:pt x="4" y="785"/>
                      <a:pt x="7" y="785"/>
                    </a:cubicBezTo>
                    <a:cubicBezTo>
                      <a:pt x="118" y="785"/>
                      <a:pt x="141" y="709"/>
                      <a:pt x="141" y="709"/>
                    </a:cubicBezTo>
                    <a:cubicBezTo>
                      <a:pt x="141" y="709"/>
                      <a:pt x="199" y="812"/>
                      <a:pt x="343" y="778"/>
                    </a:cubicBezTo>
                    <a:lnTo>
                      <a:pt x="0" y="0"/>
                    </a:lnTo>
                    <a:close/>
                  </a:path>
                </a:pathLst>
              </a:custGeom>
              <a:solidFill>
                <a:schemeClr val="tx2">
                  <a:lumMod val="10000"/>
                  <a:lumOff val="9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grpSp>
        <p:nvGrpSpPr>
          <p:cNvPr id="4" name="Group 260"/>
          <p:cNvGrpSpPr/>
          <p:nvPr/>
        </p:nvGrpSpPr>
        <p:grpSpPr>
          <a:xfrm>
            <a:off x="6995893" y="584200"/>
            <a:ext cx="2291101" cy="2630192"/>
            <a:chOff x="5245729" y="695612"/>
            <a:chExt cx="1718326" cy="1972644"/>
          </a:xfrm>
        </p:grpSpPr>
        <p:sp>
          <p:nvSpPr>
            <p:cNvPr id="260" name="Isosceles Triangle 259"/>
            <p:cNvSpPr/>
            <p:nvPr/>
          </p:nvSpPr>
          <p:spPr bwMode="auto">
            <a:xfrm>
              <a:off x="5245729" y="706493"/>
              <a:ext cx="1718326" cy="1961763"/>
            </a:xfrm>
            <a:prstGeom prst="triangle">
              <a:avLst/>
            </a:prstGeom>
            <a:gradFill flip="none" rotWithShape="1">
              <a:gsLst>
                <a:gs pos="49000">
                  <a:schemeClr val="accent1">
                    <a:lumMod val="60000"/>
                    <a:lumOff val="40000"/>
                  </a:schemeClr>
                </a:gs>
                <a:gs pos="50000">
                  <a:schemeClr val="accent1">
                    <a:lumMod val="40000"/>
                    <a:lumOff val="60000"/>
                  </a:schemeClr>
                </a:gs>
              </a:gsLst>
              <a:lin ang="0" scaled="0"/>
              <a:tileRect/>
            </a:gradFill>
            <a:ln w="9525">
              <a:noFill/>
              <a:round/>
              <a:headEnd/>
              <a:tailEnd/>
            </a:ln>
          </p:spPr>
          <p:txBody>
            <a:bodyPr vert="horz" wrap="square" lIns="121920" tIns="60960" rIns="121920" bIns="60960" numCol="1" rtlCol="0" anchor="t" anchorCtr="0" compatLnSpc="1">
              <a:prstTxWarp prst="textNoShape">
                <a:avLst/>
              </a:prstTxWarp>
            </a:bodyPr>
            <a:lstStyle/>
            <a:p>
              <a:pPr algn="ctr"/>
              <a:endParaRPr lang="en-US" sz="2400">
                <a:cs typeface="+mn-ea"/>
                <a:sym typeface="+mn-lt"/>
              </a:endParaRPr>
            </a:p>
          </p:txBody>
        </p:sp>
        <p:grpSp>
          <p:nvGrpSpPr>
            <p:cNvPr id="5" name="Group 255"/>
            <p:cNvGrpSpPr/>
            <p:nvPr/>
          </p:nvGrpSpPr>
          <p:grpSpPr>
            <a:xfrm>
              <a:off x="5746750" y="695612"/>
              <a:ext cx="724863" cy="861630"/>
              <a:chOff x="-1136651" y="2605087"/>
              <a:chExt cx="1514475" cy="1800225"/>
            </a:xfrm>
          </p:grpSpPr>
          <p:sp>
            <p:nvSpPr>
              <p:cNvPr id="6343" name="Freeform 199"/>
              <p:cNvSpPr>
                <a:spLocks/>
              </p:cNvSpPr>
              <p:nvPr/>
            </p:nvSpPr>
            <p:spPr bwMode="auto">
              <a:xfrm>
                <a:off x="-1136651" y="2608262"/>
                <a:ext cx="766763" cy="1797050"/>
              </a:xfrm>
              <a:custGeom>
                <a:avLst/>
                <a:gdLst/>
                <a:ahLst/>
                <a:cxnLst>
                  <a:cxn ang="0">
                    <a:pos x="0" y="780"/>
                  </a:cxn>
                  <a:cxn ang="0">
                    <a:pos x="216" y="701"/>
                  </a:cxn>
                  <a:cxn ang="0">
                    <a:pos x="348" y="784"/>
                  </a:cxn>
                  <a:cxn ang="0">
                    <a:pos x="344" y="0"/>
                  </a:cxn>
                  <a:cxn ang="0">
                    <a:pos x="0" y="780"/>
                  </a:cxn>
                </a:cxnLst>
                <a:rect l="0" t="0" r="r" b="b"/>
                <a:pathLst>
                  <a:path w="348" h="813">
                    <a:moveTo>
                      <a:pt x="0" y="780"/>
                    </a:moveTo>
                    <a:cubicBezTo>
                      <a:pt x="133" y="813"/>
                      <a:pt x="216" y="701"/>
                      <a:pt x="216" y="701"/>
                    </a:cubicBezTo>
                    <a:cubicBezTo>
                      <a:pt x="216" y="701"/>
                      <a:pt x="242" y="781"/>
                      <a:pt x="348" y="784"/>
                    </a:cubicBezTo>
                    <a:cubicBezTo>
                      <a:pt x="344" y="0"/>
                      <a:pt x="344" y="0"/>
                      <a:pt x="344" y="0"/>
                    </a:cubicBezTo>
                    <a:lnTo>
                      <a:pt x="0" y="780"/>
                    </a:lnTo>
                    <a:close/>
                  </a:path>
                </a:pathLst>
              </a:custGeom>
              <a:solidFill>
                <a:schemeClr val="tx1">
                  <a:lumMod val="25000"/>
                  <a:lumOff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44" name="Freeform 200"/>
              <p:cNvSpPr>
                <a:spLocks/>
              </p:cNvSpPr>
              <p:nvPr/>
            </p:nvSpPr>
            <p:spPr bwMode="auto">
              <a:xfrm>
                <a:off x="-377826" y="2605087"/>
                <a:ext cx="755650" cy="1795463"/>
              </a:xfrm>
              <a:custGeom>
                <a:avLst/>
                <a:gdLst/>
                <a:ahLst/>
                <a:cxnLst>
                  <a:cxn ang="0">
                    <a:pos x="0" y="0"/>
                  </a:cxn>
                  <a:cxn ang="0">
                    <a:pos x="0" y="1"/>
                  </a:cxn>
                  <a:cxn ang="0">
                    <a:pos x="0" y="785"/>
                  </a:cxn>
                  <a:cxn ang="0">
                    <a:pos x="7" y="785"/>
                  </a:cxn>
                  <a:cxn ang="0">
                    <a:pos x="141" y="709"/>
                  </a:cxn>
                  <a:cxn ang="0">
                    <a:pos x="343" y="778"/>
                  </a:cxn>
                  <a:cxn ang="0">
                    <a:pos x="0" y="0"/>
                  </a:cxn>
                </a:cxnLst>
                <a:rect l="0" t="0" r="r" b="b"/>
                <a:pathLst>
                  <a:path w="343" h="812">
                    <a:moveTo>
                      <a:pt x="0" y="0"/>
                    </a:moveTo>
                    <a:cubicBezTo>
                      <a:pt x="0" y="1"/>
                      <a:pt x="0" y="1"/>
                      <a:pt x="0" y="1"/>
                    </a:cubicBezTo>
                    <a:cubicBezTo>
                      <a:pt x="0" y="785"/>
                      <a:pt x="0" y="785"/>
                      <a:pt x="0" y="785"/>
                    </a:cubicBezTo>
                    <a:cubicBezTo>
                      <a:pt x="2" y="785"/>
                      <a:pt x="4" y="785"/>
                      <a:pt x="7" y="785"/>
                    </a:cubicBezTo>
                    <a:cubicBezTo>
                      <a:pt x="118" y="785"/>
                      <a:pt x="141" y="709"/>
                      <a:pt x="141" y="709"/>
                    </a:cubicBezTo>
                    <a:cubicBezTo>
                      <a:pt x="141" y="709"/>
                      <a:pt x="199" y="812"/>
                      <a:pt x="343" y="778"/>
                    </a:cubicBezTo>
                    <a:lnTo>
                      <a:pt x="0" y="0"/>
                    </a:lnTo>
                    <a:close/>
                  </a:path>
                </a:pathLst>
              </a:custGeom>
              <a:solidFill>
                <a:schemeClr val="tx2">
                  <a:lumMod val="10000"/>
                  <a:lumOff val="9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grpSp>
      </p:grpSp>
      <p:sp>
        <p:nvSpPr>
          <p:cNvPr id="6345" name="Freeform 201"/>
          <p:cNvSpPr>
            <a:spLocks/>
          </p:cNvSpPr>
          <p:nvPr/>
        </p:nvSpPr>
        <p:spPr bwMode="auto">
          <a:xfrm>
            <a:off x="5866024" y="2567243"/>
            <a:ext cx="4397164" cy="1128076"/>
          </a:xfrm>
          <a:custGeom>
            <a:avLst/>
            <a:gdLst/>
            <a:ahLst/>
            <a:cxnLst>
              <a:cxn ang="0">
                <a:pos x="2171" y="556"/>
              </a:cxn>
              <a:cxn ang="0">
                <a:pos x="0" y="556"/>
              </a:cxn>
              <a:cxn ang="0">
                <a:pos x="1113" y="0"/>
              </a:cxn>
              <a:cxn ang="0">
                <a:pos x="2171" y="556"/>
              </a:cxn>
            </a:cxnLst>
            <a:rect l="0" t="0" r="r" b="b"/>
            <a:pathLst>
              <a:path w="2171" h="556">
                <a:moveTo>
                  <a:pt x="2171" y="556"/>
                </a:moveTo>
                <a:cubicBezTo>
                  <a:pt x="0" y="556"/>
                  <a:pt x="0" y="556"/>
                  <a:pt x="0" y="556"/>
                </a:cubicBezTo>
                <a:cubicBezTo>
                  <a:pt x="0" y="556"/>
                  <a:pt x="514" y="0"/>
                  <a:pt x="1113" y="0"/>
                </a:cubicBezTo>
                <a:cubicBezTo>
                  <a:pt x="1713" y="0"/>
                  <a:pt x="2171" y="556"/>
                  <a:pt x="2171" y="556"/>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46" name="Freeform 202"/>
          <p:cNvSpPr>
            <a:spLocks/>
          </p:cNvSpPr>
          <p:nvPr/>
        </p:nvSpPr>
        <p:spPr bwMode="auto">
          <a:xfrm>
            <a:off x="4141938" y="2818398"/>
            <a:ext cx="4875119" cy="1792407"/>
          </a:xfrm>
          <a:custGeom>
            <a:avLst/>
            <a:gdLst>
              <a:gd name="connsiteX0" fmla="*/ 2308 w 2308"/>
              <a:gd name="connsiteY0" fmla="*/ 452 h 840"/>
              <a:gd name="connsiteX1" fmla="*/ 0 w 2308"/>
              <a:gd name="connsiteY1" fmla="*/ 840 h 840"/>
              <a:gd name="connsiteX2" fmla="*/ 1354 w 2308"/>
              <a:gd name="connsiteY2" fmla="*/ 65 h 840"/>
              <a:gd name="connsiteX3" fmla="*/ 2308 w 2308"/>
              <a:gd name="connsiteY3" fmla="*/ 452 h 840"/>
              <a:gd name="connsiteX0" fmla="*/ 2570 w 2570"/>
              <a:gd name="connsiteY0" fmla="*/ 402 h 790"/>
              <a:gd name="connsiteX1" fmla="*/ 262 w 2570"/>
              <a:gd name="connsiteY1" fmla="*/ 790 h 790"/>
              <a:gd name="connsiteX2" fmla="*/ 997 w 2570"/>
              <a:gd name="connsiteY2" fmla="*/ 309 h 790"/>
              <a:gd name="connsiteX3" fmla="*/ 1616 w 2570"/>
              <a:gd name="connsiteY3" fmla="*/ 15 h 790"/>
              <a:gd name="connsiteX4" fmla="*/ 2570 w 2570"/>
              <a:gd name="connsiteY4" fmla="*/ 402 h 790"/>
              <a:gd name="connsiteX0" fmla="*/ 2570 w 2570"/>
              <a:gd name="connsiteY0" fmla="*/ 421 h 809"/>
              <a:gd name="connsiteX1" fmla="*/ 262 w 2570"/>
              <a:gd name="connsiteY1" fmla="*/ 809 h 809"/>
              <a:gd name="connsiteX2" fmla="*/ 846 w 2570"/>
              <a:gd name="connsiteY2" fmla="*/ 215 h 809"/>
              <a:gd name="connsiteX3" fmla="*/ 1616 w 2570"/>
              <a:gd name="connsiteY3" fmla="*/ 34 h 809"/>
              <a:gd name="connsiteX4" fmla="*/ 2570 w 2570"/>
              <a:gd name="connsiteY4" fmla="*/ 421 h 809"/>
              <a:gd name="connsiteX0" fmla="*/ 2670 w 2670"/>
              <a:gd name="connsiteY0" fmla="*/ 421 h 809"/>
              <a:gd name="connsiteX1" fmla="*/ 262 w 2670"/>
              <a:gd name="connsiteY1" fmla="*/ 809 h 809"/>
              <a:gd name="connsiteX2" fmla="*/ 946 w 2670"/>
              <a:gd name="connsiteY2" fmla="*/ 215 h 809"/>
              <a:gd name="connsiteX3" fmla="*/ 1716 w 2670"/>
              <a:gd name="connsiteY3" fmla="*/ 34 h 809"/>
              <a:gd name="connsiteX4" fmla="*/ 2670 w 2670"/>
              <a:gd name="connsiteY4" fmla="*/ 421 h 809"/>
              <a:gd name="connsiteX0" fmla="*/ 2408 w 2408"/>
              <a:gd name="connsiteY0" fmla="*/ 421 h 809"/>
              <a:gd name="connsiteX1" fmla="*/ 0 w 2408"/>
              <a:gd name="connsiteY1" fmla="*/ 809 h 809"/>
              <a:gd name="connsiteX2" fmla="*/ 684 w 2408"/>
              <a:gd name="connsiteY2" fmla="*/ 215 h 809"/>
              <a:gd name="connsiteX3" fmla="*/ 1454 w 2408"/>
              <a:gd name="connsiteY3" fmla="*/ 34 h 809"/>
              <a:gd name="connsiteX4" fmla="*/ 2408 w 2408"/>
              <a:gd name="connsiteY4" fmla="*/ 421 h 809"/>
              <a:gd name="connsiteX0" fmla="*/ 2408 w 2408"/>
              <a:gd name="connsiteY0" fmla="*/ 421 h 809"/>
              <a:gd name="connsiteX1" fmla="*/ 0 w 2408"/>
              <a:gd name="connsiteY1" fmla="*/ 809 h 809"/>
              <a:gd name="connsiteX2" fmla="*/ 684 w 2408"/>
              <a:gd name="connsiteY2" fmla="*/ 215 h 809"/>
              <a:gd name="connsiteX3" fmla="*/ 1454 w 2408"/>
              <a:gd name="connsiteY3" fmla="*/ 34 h 809"/>
              <a:gd name="connsiteX4" fmla="*/ 2408 w 2408"/>
              <a:gd name="connsiteY4" fmla="*/ 421 h 809"/>
              <a:gd name="connsiteX0" fmla="*/ 2408 w 2408"/>
              <a:gd name="connsiteY0" fmla="*/ 432 h 820"/>
              <a:gd name="connsiteX1" fmla="*/ 0 w 2408"/>
              <a:gd name="connsiteY1" fmla="*/ 820 h 820"/>
              <a:gd name="connsiteX2" fmla="*/ 721 w 2408"/>
              <a:gd name="connsiteY2" fmla="*/ 163 h 820"/>
              <a:gd name="connsiteX3" fmla="*/ 1454 w 2408"/>
              <a:gd name="connsiteY3" fmla="*/ 45 h 820"/>
              <a:gd name="connsiteX4" fmla="*/ 2408 w 2408"/>
              <a:gd name="connsiteY4" fmla="*/ 432 h 820"/>
              <a:gd name="connsiteX0" fmla="*/ 2408 w 2408"/>
              <a:gd name="connsiteY0" fmla="*/ 432 h 820"/>
              <a:gd name="connsiteX1" fmla="*/ 0 w 2408"/>
              <a:gd name="connsiteY1" fmla="*/ 820 h 820"/>
              <a:gd name="connsiteX2" fmla="*/ 721 w 2408"/>
              <a:gd name="connsiteY2" fmla="*/ 163 h 820"/>
              <a:gd name="connsiteX3" fmla="*/ 1454 w 2408"/>
              <a:gd name="connsiteY3" fmla="*/ 45 h 820"/>
              <a:gd name="connsiteX4" fmla="*/ 2408 w 2408"/>
              <a:gd name="connsiteY4" fmla="*/ 432 h 820"/>
              <a:gd name="connsiteX0" fmla="*/ 2408 w 2408"/>
              <a:gd name="connsiteY0" fmla="*/ 432 h 820"/>
              <a:gd name="connsiteX1" fmla="*/ 1628 w 2408"/>
              <a:gd name="connsiteY1" fmla="*/ 565 h 820"/>
              <a:gd name="connsiteX2" fmla="*/ 0 w 2408"/>
              <a:gd name="connsiteY2" fmla="*/ 820 h 820"/>
              <a:gd name="connsiteX3" fmla="*/ 721 w 2408"/>
              <a:gd name="connsiteY3" fmla="*/ 163 h 820"/>
              <a:gd name="connsiteX4" fmla="*/ 1454 w 2408"/>
              <a:gd name="connsiteY4" fmla="*/ 45 h 820"/>
              <a:gd name="connsiteX5" fmla="*/ 2408 w 2408"/>
              <a:gd name="connsiteY5" fmla="*/ 432 h 820"/>
              <a:gd name="connsiteX0" fmla="*/ 2408 w 2408"/>
              <a:gd name="connsiteY0" fmla="*/ 432 h 820"/>
              <a:gd name="connsiteX1" fmla="*/ 1628 w 2408"/>
              <a:gd name="connsiteY1" fmla="*/ 565 h 820"/>
              <a:gd name="connsiteX2" fmla="*/ 1618 w 2408"/>
              <a:gd name="connsiteY2" fmla="*/ 402 h 820"/>
              <a:gd name="connsiteX3" fmla="*/ 0 w 2408"/>
              <a:gd name="connsiteY3" fmla="*/ 820 h 820"/>
              <a:gd name="connsiteX4" fmla="*/ 721 w 2408"/>
              <a:gd name="connsiteY4" fmla="*/ 163 h 820"/>
              <a:gd name="connsiteX5" fmla="*/ 1454 w 2408"/>
              <a:gd name="connsiteY5" fmla="*/ 45 h 820"/>
              <a:gd name="connsiteX6" fmla="*/ 2408 w 2408"/>
              <a:gd name="connsiteY6" fmla="*/ 432 h 820"/>
              <a:gd name="connsiteX0" fmla="*/ 2408 w 2408"/>
              <a:gd name="connsiteY0" fmla="*/ 432 h 820"/>
              <a:gd name="connsiteX1" fmla="*/ 2029 w 2408"/>
              <a:gd name="connsiteY1" fmla="*/ 402 h 820"/>
              <a:gd name="connsiteX2" fmla="*/ 1618 w 2408"/>
              <a:gd name="connsiteY2" fmla="*/ 402 h 820"/>
              <a:gd name="connsiteX3" fmla="*/ 0 w 2408"/>
              <a:gd name="connsiteY3" fmla="*/ 820 h 820"/>
              <a:gd name="connsiteX4" fmla="*/ 721 w 2408"/>
              <a:gd name="connsiteY4" fmla="*/ 163 h 820"/>
              <a:gd name="connsiteX5" fmla="*/ 1454 w 2408"/>
              <a:gd name="connsiteY5" fmla="*/ 45 h 820"/>
              <a:gd name="connsiteX6" fmla="*/ 2408 w 2408"/>
              <a:gd name="connsiteY6" fmla="*/ 432 h 820"/>
              <a:gd name="connsiteX0" fmla="*/ 2408 w 2408"/>
              <a:gd name="connsiteY0" fmla="*/ 432 h 820"/>
              <a:gd name="connsiteX1" fmla="*/ 2029 w 2408"/>
              <a:gd name="connsiteY1" fmla="*/ 402 h 820"/>
              <a:gd name="connsiteX2" fmla="*/ 1618 w 2408"/>
              <a:gd name="connsiteY2" fmla="*/ 402 h 820"/>
              <a:gd name="connsiteX3" fmla="*/ 434 w 2408"/>
              <a:gd name="connsiteY3" fmla="*/ 705 h 820"/>
              <a:gd name="connsiteX4" fmla="*/ 0 w 2408"/>
              <a:gd name="connsiteY4" fmla="*/ 820 h 820"/>
              <a:gd name="connsiteX5" fmla="*/ 721 w 2408"/>
              <a:gd name="connsiteY5" fmla="*/ 163 h 820"/>
              <a:gd name="connsiteX6" fmla="*/ 1454 w 2408"/>
              <a:gd name="connsiteY6" fmla="*/ 45 h 820"/>
              <a:gd name="connsiteX7" fmla="*/ 2408 w 2408"/>
              <a:gd name="connsiteY7" fmla="*/ 432 h 820"/>
              <a:gd name="connsiteX0" fmla="*/ 2408 w 2408"/>
              <a:gd name="connsiteY0" fmla="*/ 432 h 842"/>
              <a:gd name="connsiteX1" fmla="*/ 2029 w 2408"/>
              <a:gd name="connsiteY1" fmla="*/ 402 h 842"/>
              <a:gd name="connsiteX2" fmla="*/ 1618 w 2408"/>
              <a:gd name="connsiteY2" fmla="*/ 402 h 842"/>
              <a:gd name="connsiteX3" fmla="*/ 434 w 2408"/>
              <a:gd name="connsiteY3" fmla="*/ 705 h 842"/>
              <a:gd name="connsiteX4" fmla="*/ 429 w 2408"/>
              <a:gd name="connsiteY4" fmla="*/ 842 h 842"/>
              <a:gd name="connsiteX5" fmla="*/ 0 w 2408"/>
              <a:gd name="connsiteY5" fmla="*/ 820 h 842"/>
              <a:gd name="connsiteX6" fmla="*/ 721 w 2408"/>
              <a:gd name="connsiteY6" fmla="*/ 163 h 842"/>
              <a:gd name="connsiteX7" fmla="*/ 1454 w 2408"/>
              <a:gd name="connsiteY7" fmla="*/ 45 h 842"/>
              <a:gd name="connsiteX8" fmla="*/ 2408 w 2408"/>
              <a:gd name="connsiteY8" fmla="*/ 432 h 842"/>
              <a:gd name="connsiteX0" fmla="*/ 2408 w 2408"/>
              <a:gd name="connsiteY0" fmla="*/ 432 h 883"/>
              <a:gd name="connsiteX1" fmla="*/ 2029 w 2408"/>
              <a:gd name="connsiteY1" fmla="*/ 402 h 883"/>
              <a:gd name="connsiteX2" fmla="*/ 1618 w 2408"/>
              <a:gd name="connsiteY2" fmla="*/ 402 h 883"/>
              <a:gd name="connsiteX3" fmla="*/ 434 w 2408"/>
              <a:gd name="connsiteY3" fmla="*/ 837 h 883"/>
              <a:gd name="connsiteX4" fmla="*/ 429 w 2408"/>
              <a:gd name="connsiteY4" fmla="*/ 842 h 883"/>
              <a:gd name="connsiteX5" fmla="*/ 0 w 2408"/>
              <a:gd name="connsiteY5" fmla="*/ 820 h 883"/>
              <a:gd name="connsiteX6" fmla="*/ 721 w 2408"/>
              <a:gd name="connsiteY6" fmla="*/ 163 h 883"/>
              <a:gd name="connsiteX7" fmla="*/ 1454 w 2408"/>
              <a:gd name="connsiteY7" fmla="*/ 45 h 883"/>
              <a:gd name="connsiteX8" fmla="*/ 2408 w 2408"/>
              <a:gd name="connsiteY8" fmla="*/ 432 h 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8" h="883">
                <a:moveTo>
                  <a:pt x="2408" y="432"/>
                </a:moveTo>
                <a:lnTo>
                  <a:pt x="2029" y="402"/>
                </a:lnTo>
                <a:cubicBezTo>
                  <a:pt x="2026" y="348"/>
                  <a:pt x="1621" y="456"/>
                  <a:pt x="1618" y="402"/>
                </a:cubicBezTo>
                <a:lnTo>
                  <a:pt x="434" y="837"/>
                </a:lnTo>
                <a:cubicBezTo>
                  <a:pt x="432" y="883"/>
                  <a:pt x="431" y="796"/>
                  <a:pt x="429" y="842"/>
                </a:cubicBezTo>
                <a:lnTo>
                  <a:pt x="0" y="820"/>
                </a:lnTo>
                <a:cubicBezTo>
                  <a:pt x="527" y="218"/>
                  <a:pt x="479" y="292"/>
                  <a:pt x="721" y="163"/>
                </a:cubicBezTo>
                <a:cubicBezTo>
                  <a:pt x="1061" y="49"/>
                  <a:pt x="1173" y="0"/>
                  <a:pt x="1454" y="45"/>
                </a:cubicBezTo>
                <a:cubicBezTo>
                  <a:pt x="1735" y="90"/>
                  <a:pt x="2379" y="345"/>
                  <a:pt x="2408" y="432"/>
                </a:cubicBezTo>
                <a:close/>
              </a:path>
            </a:pathLst>
          </a:custGeom>
          <a:solidFill>
            <a:schemeClr val="accent3">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6" name="Group 273"/>
          <p:cNvGrpSpPr/>
          <p:nvPr/>
        </p:nvGrpSpPr>
        <p:grpSpPr>
          <a:xfrm>
            <a:off x="3693205" y="3358409"/>
            <a:ext cx="448733" cy="1143723"/>
            <a:chOff x="2841625" y="1824038"/>
            <a:chExt cx="520700" cy="1327151"/>
          </a:xfrm>
        </p:grpSpPr>
        <p:sp>
          <p:nvSpPr>
            <p:cNvPr id="6350" name="Freeform 206"/>
            <p:cNvSpPr>
              <a:spLocks/>
            </p:cNvSpPr>
            <p:nvPr/>
          </p:nvSpPr>
          <p:spPr bwMode="auto">
            <a:xfrm>
              <a:off x="2841625" y="1824038"/>
              <a:ext cx="260350" cy="1116013"/>
            </a:xfrm>
            <a:custGeom>
              <a:avLst/>
              <a:gdLst/>
              <a:ahLst/>
              <a:cxnLst>
                <a:cxn ang="0">
                  <a:pos x="164" y="0"/>
                </a:cxn>
                <a:cxn ang="0">
                  <a:pos x="0" y="703"/>
                </a:cxn>
                <a:cxn ang="0">
                  <a:pos x="164" y="703"/>
                </a:cxn>
                <a:cxn ang="0">
                  <a:pos x="164" y="0"/>
                </a:cxn>
                <a:cxn ang="0">
                  <a:pos x="164" y="0"/>
                </a:cxn>
              </a:cxnLst>
              <a:rect l="0" t="0" r="r" b="b"/>
              <a:pathLst>
                <a:path w="164" h="703">
                  <a:moveTo>
                    <a:pt x="164" y="0"/>
                  </a:moveTo>
                  <a:lnTo>
                    <a:pt x="0" y="703"/>
                  </a:lnTo>
                  <a:lnTo>
                    <a:pt x="164" y="703"/>
                  </a:lnTo>
                  <a:lnTo>
                    <a:pt x="164" y="0"/>
                  </a:lnTo>
                  <a:lnTo>
                    <a:pt x="164" y="0"/>
                  </a:lnTo>
                  <a:close/>
                </a:path>
              </a:pathLst>
            </a:custGeom>
            <a:solidFill>
              <a:schemeClr val="accent3">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51" name="Freeform 207"/>
            <p:cNvSpPr>
              <a:spLocks/>
            </p:cNvSpPr>
            <p:nvPr/>
          </p:nvSpPr>
          <p:spPr bwMode="auto">
            <a:xfrm>
              <a:off x="3101975" y="1824038"/>
              <a:ext cx="260350" cy="1116013"/>
            </a:xfrm>
            <a:custGeom>
              <a:avLst/>
              <a:gdLst/>
              <a:ahLst/>
              <a:cxnLst>
                <a:cxn ang="0">
                  <a:pos x="0" y="0"/>
                </a:cxn>
                <a:cxn ang="0">
                  <a:pos x="0" y="703"/>
                </a:cxn>
                <a:cxn ang="0">
                  <a:pos x="164" y="703"/>
                </a:cxn>
                <a:cxn ang="0">
                  <a:pos x="0" y="0"/>
                </a:cxn>
              </a:cxnLst>
              <a:rect l="0" t="0" r="r" b="b"/>
              <a:pathLst>
                <a:path w="164" h="703">
                  <a:moveTo>
                    <a:pt x="0" y="0"/>
                  </a:moveTo>
                  <a:lnTo>
                    <a:pt x="0" y="703"/>
                  </a:lnTo>
                  <a:lnTo>
                    <a:pt x="164" y="703"/>
                  </a:lnTo>
                  <a:lnTo>
                    <a:pt x="0" y="0"/>
                  </a:ln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52" name="Freeform 208"/>
            <p:cNvSpPr>
              <a:spLocks/>
            </p:cNvSpPr>
            <p:nvPr/>
          </p:nvSpPr>
          <p:spPr bwMode="auto">
            <a:xfrm>
              <a:off x="2933700" y="2201863"/>
              <a:ext cx="168275" cy="949325"/>
            </a:xfrm>
            <a:custGeom>
              <a:avLst/>
              <a:gdLst/>
              <a:ahLst/>
              <a:cxnLst>
                <a:cxn ang="0">
                  <a:pos x="106" y="0"/>
                </a:cxn>
                <a:cxn ang="0">
                  <a:pos x="101" y="167"/>
                </a:cxn>
                <a:cxn ang="0">
                  <a:pos x="51" y="117"/>
                </a:cxn>
                <a:cxn ang="0">
                  <a:pos x="99" y="186"/>
                </a:cxn>
                <a:cxn ang="0">
                  <a:pos x="99" y="260"/>
                </a:cxn>
                <a:cxn ang="0">
                  <a:pos x="19" y="184"/>
                </a:cxn>
                <a:cxn ang="0">
                  <a:pos x="97" y="286"/>
                </a:cxn>
                <a:cxn ang="0">
                  <a:pos x="94" y="365"/>
                </a:cxn>
                <a:cxn ang="0">
                  <a:pos x="0" y="272"/>
                </a:cxn>
                <a:cxn ang="0">
                  <a:pos x="94" y="391"/>
                </a:cxn>
                <a:cxn ang="0">
                  <a:pos x="87" y="598"/>
                </a:cxn>
                <a:cxn ang="0">
                  <a:pos x="106" y="598"/>
                </a:cxn>
                <a:cxn ang="0">
                  <a:pos x="106" y="39"/>
                </a:cxn>
                <a:cxn ang="0">
                  <a:pos x="106" y="0"/>
                </a:cxn>
              </a:cxnLst>
              <a:rect l="0" t="0" r="r" b="b"/>
              <a:pathLst>
                <a:path w="106" h="598">
                  <a:moveTo>
                    <a:pt x="106" y="0"/>
                  </a:moveTo>
                  <a:lnTo>
                    <a:pt x="101" y="167"/>
                  </a:lnTo>
                  <a:lnTo>
                    <a:pt x="51" y="117"/>
                  </a:lnTo>
                  <a:lnTo>
                    <a:pt x="99" y="186"/>
                  </a:lnTo>
                  <a:lnTo>
                    <a:pt x="99" y="260"/>
                  </a:lnTo>
                  <a:lnTo>
                    <a:pt x="19" y="184"/>
                  </a:lnTo>
                  <a:lnTo>
                    <a:pt x="97" y="286"/>
                  </a:lnTo>
                  <a:lnTo>
                    <a:pt x="94" y="365"/>
                  </a:lnTo>
                  <a:lnTo>
                    <a:pt x="0" y="272"/>
                  </a:lnTo>
                  <a:lnTo>
                    <a:pt x="94" y="391"/>
                  </a:lnTo>
                  <a:lnTo>
                    <a:pt x="87" y="598"/>
                  </a:lnTo>
                  <a:lnTo>
                    <a:pt x="106" y="598"/>
                  </a:lnTo>
                  <a:lnTo>
                    <a:pt x="106" y="39"/>
                  </a:lnTo>
                  <a:lnTo>
                    <a:pt x="106" y="0"/>
                  </a:lnTo>
                  <a:close/>
                </a:path>
              </a:pathLst>
            </a:custGeom>
            <a:solidFill>
              <a:schemeClr val="tx2">
                <a:lumMod val="90000"/>
                <a:lumOff val="1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53" name="Freeform 209"/>
            <p:cNvSpPr>
              <a:spLocks/>
            </p:cNvSpPr>
            <p:nvPr/>
          </p:nvSpPr>
          <p:spPr bwMode="auto">
            <a:xfrm>
              <a:off x="3101975" y="2263776"/>
              <a:ext cx="168275" cy="887413"/>
            </a:xfrm>
            <a:custGeom>
              <a:avLst/>
              <a:gdLst/>
              <a:ahLst/>
              <a:cxnLst>
                <a:cxn ang="0">
                  <a:pos x="12" y="354"/>
                </a:cxn>
                <a:cxn ang="0">
                  <a:pos x="106" y="233"/>
                </a:cxn>
                <a:cxn ang="0">
                  <a:pos x="10" y="326"/>
                </a:cxn>
                <a:cxn ang="0">
                  <a:pos x="7" y="250"/>
                </a:cxn>
                <a:cxn ang="0">
                  <a:pos x="87" y="145"/>
                </a:cxn>
                <a:cxn ang="0">
                  <a:pos x="7" y="221"/>
                </a:cxn>
                <a:cxn ang="0">
                  <a:pos x="5" y="145"/>
                </a:cxn>
                <a:cxn ang="0">
                  <a:pos x="53" y="76"/>
                </a:cxn>
                <a:cxn ang="0">
                  <a:pos x="5" y="128"/>
                </a:cxn>
                <a:cxn ang="0">
                  <a:pos x="0" y="0"/>
                </a:cxn>
                <a:cxn ang="0">
                  <a:pos x="0" y="559"/>
                </a:cxn>
                <a:cxn ang="0">
                  <a:pos x="20" y="559"/>
                </a:cxn>
                <a:cxn ang="0">
                  <a:pos x="12" y="354"/>
                </a:cxn>
              </a:cxnLst>
              <a:rect l="0" t="0" r="r" b="b"/>
              <a:pathLst>
                <a:path w="106" h="559">
                  <a:moveTo>
                    <a:pt x="12" y="354"/>
                  </a:moveTo>
                  <a:lnTo>
                    <a:pt x="106" y="233"/>
                  </a:lnTo>
                  <a:lnTo>
                    <a:pt x="10" y="326"/>
                  </a:lnTo>
                  <a:lnTo>
                    <a:pt x="7" y="250"/>
                  </a:lnTo>
                  <a:lnTo>
                    <a:pt x="87" y="145"/>
                  </a:lnTo>
                  <a:lnTo>
                    <a:pt x="7" y="221"/>
                  </a:lnTo>
                  <a:lnTo>
                    <a:pt x="5" y="145"/>
                  </a:lnTo>
                  <a:lnTo>
                    <a:pt x="53" y="76"/>
                  </a:lnTo>
                  <a:lnTo>
                    <a:pt x="5" y="128"/>
                  </a:lnTo>
                  <a:lnTo>
                    <a:pt x="0" y="0"/>
                  </a:lnTo>
                  <a:lnTo>
                    <a:pt x="0" y="559"/>
                  </a:lnTo>
                  <a:lnTo>
                    <a:pt x="20" y="559"/>
                  </a:lnTo>
                  <a:lnTo>
                    <a:pt x="12" y="354"/>
                  </a:lnTo>
                  <a:close/>
                </a:path>
              </a:pathLst>
            </a:custGeom>
            <a:solidFill>
              <a:schemeClr val="tx2">
                <a:lumMod val="75000"/>
                <a:lumOff val="2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9" name="Group 274"/>
          <p:cNvGrpSpPr/>
          <p:nvPr/>
        </p:nvGrpSpPr>
        <p:grpSpPr>
          <a:xfrm>
            <a:off x="882846" y="1087476"/>
            <a:ext cx="448733" cy="1143723"/>
            <a:chOff x="2841625" y="1824038"/>
            <a:chExt cx="520700" cy="1327151"/>
          </a:xfrm>
        </p:grpSpPr>
        <p:sp>
          <p:nvSpPr>
            <p:cNvPr id="276" name="Freeform 206"/>
            <p:cNvSpPr>
              <a:spLocks/>
            </p:cNvSpPr>
            <p:nvPr/>
          </p:nvSpPr>
          <p:spPr bwMode="auto">
            <a:xfrm>
              <a:off x="2841625" y="1824038"/>
              <a:ext cx="260350" cy="1116013"/>
            </a:xfrm>
            <a:custGeom>
              <a:avLst/>
              <a:gdLst/>
              <a:ahLst/>
              <a:cxnLst>
                <a:cxn ang="0">
                  <a:pos x="164" y="0"/>
                </a:cxn>
                <a:cxn ang="0">
                  <a:pos x="0" y="703"/>
                </a:cxn>
                <a:cxn ang="0">
                  <a:pos x="164" y="703"/>
                </a:cxn>
                <a:cxn ang="0">
                  <a:pos x="164" y="0"/>
                </a:cxn>
                <a:cxn ang="0">
                  <a:pos x="164" y="0"/>
                </a:cxn>
              </a:cxnLst>
              <a:rect l="0" t="0" r="r" b="b"/>
              <a:pathLst>
                <a:path w="164" h="703">
                  <a:moveTo>
                    <a:pt x="164" y="0"/>
                  </a:moveTo>
                  <a:lnTo>
                    <a:pt x="0" y="703"/>
                  </a:lnTo>
                  <a:lnTo>
                    <a:pt x="164" y="703"/>
                  </a:lnTo>
                  <a:lnTo>
                    <a:pt x="164" y="0"/>
                  </a:lnTo>
                  <a:lnTo>
                    <a:pt x="164" y="0"/>
                  </a:lnTo>
                  <a:close/>
                </a:path>
              </a:pathLst>
            </a:custGeom>
            <a:solidFill>
              <a:schemeClr val="accent3">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77" name="Freeform 207"/>
            <p:cNvSpPr>
              <a:spLocks/>
            </p:cNvSpPr>
            <p:nvPr/>
          </p:nvSpPr>
          <p:spPr bwMode="auto">
            <a:xfrm>
              <a:off x="3101975" y="1824038"/>
              <a:ext cx="260350" cy="1116013"/>
            </a:xfrm>
            <a:custGeom>
              <a:avLst/>
              <a:gdLst/>
              <a:ahLst/>
              <a:cxnLst>
                <a:cxn ang="0">
                  <a:pos x="0" y="0"/>
                </a:cxn>
                <a:cxn ang="0">
                  <a:pos x="0" y="703"/>
                </a:cxn>
                <a:cxn ang="0">
                  <a:pos x="164" y="703"/>
                </a:cxn>
                <a:cxn ang="0">
                  <a:pos x="0" y="0"/>
                </a:cxn>
              </a:cxnLst>
              <a:rect l="0" t="0" r="r" b="b"/>
              <a:pathLst>
                <a:path w="164" h="703">
                  <a:moveTo>
                    <a:pt x="0" y="0"/>
                  </a:moveTo>
                  <a:lnTo>
                    <a:pt x="0" y="703"/>
                  </a:lnTo>
                  <a:lnTo>
                    <a:pt x="164" y="703"/>
                  </a:lnTo>
                  <a:lnTo>
                    <a:pt x="0" y="0"/>
                  </a:ln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78" name="Freeform 208"/>
            <p:cNvSpPr>
              <a:spLocks/>
            </p:cNvSpPr>
            <p:nvPr/>
          </p:nvSpPr>
          <p:spPr bwMode="auto">
            <a:xfrm>
              <a:off x="2933700" y="2201863"/>
              <a:ext cx="168275" cy="949325"/>
            </a:xfrm>
            <a:custGeom>
              <a:avLst/>
              <a:gdLst/>
              <a:ahLst/>
              <a:cxnLst>
                <a:cxn ang="0">
                  <a:pos x="106" y="0"/>
                </a:cxn>
                <a:cxn ang="0">
                  <a:pos x="101" y="167"/>
                </a:cxn>
                <a:cxn ang="0">
                  <a:pos x="51" y="117"/>
                </a:cxn>
                <a:cxn ang="0">
                  <a:pos x="99" y="186"/>
                </a:cxn>
                <a:cxn ang="0">
                  <a:pos x="99" y="260"/>
                </a:cxn>
                <a:cxn ang="0">
                  <a:pos x="19" y="184"/>
                </a:cxn>
                <a:cxn ang="0">
                  <a:pos x="97" y="286"/>
                </a:cxn>
                <a:cxn ang="0">
                  <a:pos x="94" y="365"/>
                </a:cxn>
                <a:cxn ang="0">
                  <a:pos x="0" y="272"/>
                </a:cxn>
                <a:cxn ang="0">
                  <a:pos x="94" y="391"/>
                </a:cxn>
                <a:cxn ang="0">
                  <a:pos x="87" y="598"/>
                </a:cxn>
                <a:cxn ang="0">
                  <a:pos x="106" y="598"/>
                </a:cxn>
                <a:cxn ang="0">
                  <a:pos x="106" y="39"/>
                </a:cxn>
                <a:cxn ang="0">
                  <a:pos x="106" y="0"/>
                </a:cxn>
              </a:cxnLst>
              <a:rect l="0" t="0" r="r" b="b"/>
              <a:pathLst>
                <a:path w="106" h="598">
                  <a:moveTo>
                    <a:pt x="106" y="0"/>
                  </a:moveTo>
                  <a:lnTo>
                    <a:pt x="101" y="167"/>
                  </a:lnTo>
                  <a:lnTo>
                    <a:pt x="51" y="117"/>
                  </a:lnTo>
                  <a:lnTo>
                    <a:pt x="99" y="186"/>
                  </a:lnTo>
                  <a:lnTo>
                    <a:pt x="99" y="260"/>
                  </a:lnTo>
                  <a:lnTo>
                    <a:pt x="19" y="184"/>
                  </a:lnTo>
                  <a:lnTo>
                    <a:pt x="97" y="286"/>
                  </a:lnTo>
                  <a:lnTo>
                    <a:pt x="94" y="365"/>
                  </a:lnTo>
                  <a:lnTo>
                    <a:pt x="0" y="272"/>
                  </a:lnTo>
                  <a:lnTo>
                    <a:pt x="94" y="391"/>
                  </a:lnTo>
                  <a:lnTo>
                    <a:pt x="87" y="598"/>
                  </a:lnTo>
                  <a:lnTo>
                    <a:pt x="106" y="598"/>
                  </a:lnTo>
                  <a:lnTo>
                    <a:pt x="106" y="39"/>
                  </a:lnTo>
                  <a:lnTo>
                    <a:pt x="106" y="0"/>
                  </a:lnTo>
                  <a:close/>
                </a:path>
              </a:pathLst>
            </a:custGeom>
            <a:solidFill>
              <a:schemeClr val="tx2">
                <a:lumMod val="90000"/>
                <a:lumOff val="1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79" name="Freeform 209"/>
            <p:cNvSpPr>
              <a:spLocks/>
            </p:cNvSpPr>
            <p:nvPr/>
          </p:nvSpPr>
          <p:spPr bwMode="auto">
            <a:xfrm>
              <a:off x="3101975" y="2263776"/>
              <a:ext cx="168275" cy="887413"/>
            </a:xfrm>
            <a:custGeom>
              <a:avLst/>
              <a:gdLst/>
              <a:ahLst/>
              <a:cxnLst>
                <a:cxn ang="0">
                  <a:pos x="12" y="354"/>
                </a:cxn>
                <a:cxn ang="0">
                  <a:pos x="106" y="233"/>
                </a:cxn>
                <a:cxn ang="0">
                  <a:pos x="10" y="326"/>
                </a:cxn>
                <a:cxn ang="0">
                  <a:pos x="7" y="250"/>
                </a:cxn>
                <a:cxn ang="0">
                  <a:pos x="87" y="145"/>
                </a:cxn>
                <a:cxn ang="0">
                  <a:pos x="7" y="221"/>
                </a:cxn>
                <a:cxn ang="0">
                  <a:pos x="5" y="145"/>
                </a:cxn>
                <a:cxn ang="0">
                  <a:pos x="53" y="76"/>
                </a:cxn>
                <a:cxn ang="0">
                  <a:pos x="5" y="128"/>
                </a:cxn>
                <a:cxn ang="0">
                  <a:pos x="0" y="0"/>
                </a:cxn>
                <a:cxn ang="0">
                  <a:pos x="0" y="559"/>
                </a:cxn>
                <a:cxn ang="0">
                  <a:pos x="20" y="559"/>
                </a:cxn>
                <a:cxn ang="0">
                  <a:pos x="12" y="354"/>
                </a:cxn>
              </a:cxnLst>
              <a:rect l="0" t="0" r="r" b="b"/>
              <a:pathLst>
                <a:path w="106" h="559">
                  <a:moveTo>
                    <a:pt x="12" y="354"/>
                  </a:moveTo>
                  <a:lnTo>
                    <a:pt x="106" y="233"/>
                  </a:lnTo>
                  <a:lnTo>
                    <a:pt x="10" y="326"/>
                  </a:lnTo>
                  <a:lnTo>
                    <a:pt x="7" y="250"/>
                  </a:lnTo>
                  <a:lnTo>
                    <a:pt x="87" y="145"/>
                  </a:lnTo>
                  <a:lnTo>
                    <a:pt x="7" y="221"/>
                  </a:lnTo>
                  <a:lnTo>
                    <a:pt x="5" y="145"/>
                  </a:lnTo>
                  <a:lnTo>
                    <a:pt x="53" y="76"/>
                  </a:lnTo>
                  <a:lnTo>
                    <a:pt x="5" y="128"/>
                  </a:lnTo>
                  <a:lnTo>
                    <a:pt x="0" y="0"/>
                  </a:lnTo>
                  <a:lnTo>
                    <a:pt x="0" y="559"/>
                  </a:lnTo>
                  <a:lnTo>
                    <a:pt x="20" y="559"/>
                  </a:lnTo>
                  <a:lnTo>
                    <a:pt x="12" y="354"/>
                  </a:lnTo>
                  <a:close/>
                </a:path>
              </a:pathLst>
            </a:custGeom>
            <a:solidFill>
              <a:schemeClr val="tx2">
                <a:lumMod val="75000"/>
                <a:lumOff val="2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10" name="Group 279"/>
          <p:cNvGrpSpPr/>
          <p:nvPr/>
        </p:nvGrpSpPr>
        <p:grpSpPr>
          <a:xfrm>
            <a:off x="6362063" y="2399551"/>
            <a:ext cx="448733" cy="1143723"/>
            <a:chOff x="2841625" y="1824038"/>
            <a:chExt cx="520700" cy="1327151"/>
          </a:xfrm>
        </p:grpSpPr>
        <p:sp>
          <p:nvSpPr>
            <p:cNvPr id="281" name="Freeform 206"/>
            <p:cNvSpPr>
              <a:spLocks/>
            </p:cNvSpPr>
            <p:nvPr/>
          </p:nvSpPr>
          <p:spPr bwMode="auto">
            <a:xfrm>
              <a:off x="2841625" y="1824038"/>
              <a:ext cx="260350" cy="1116013"/>
            </a:xfrm>
            <a:custGeom>
              <a:avLst/>
              <a:gdLst/>
              <a:ahLst/>
              <a:cxnLst>
                <a:cxn ang="0">
                  <a:pos x="164" y="0"/>
                </a:cxn>
                <a:cxn ang="0">
                  <a:pos x="0" y="703"/>
                </a:cxn>
                <a:cxn ang="0">
                  <a:pos x="164" y="703"/>
                </a:cxn>
                <a:cxn ang="0">
                  <a:pos x="164" y="0"/>
                </a:cxn>
                <a:cxn ang="0">
                  <a:pos x="164" y="0"/>
                </a:cxn>
              </a:cxnLst>
              <a:rect l="0" t="0" r="r" b="b"/>
              <a:pathLst>
                <a:path w="164" h="703">
                  <a:moveTo>
                    <a:pt x="164" y="0"/>
                  </a:moveTo>
                  <a:lnTo>
                    <a:pt x="0" y="703"/>
                  </a:lnTo>
                  <a:lnTo>
                    <a:pt x="164" y="703"/>
                  </a:lnTo>
                  <a:lnTo>
                    <a:pt x="164" y="0"/>
                  </a:lnTo>
                  <a:lnTo>
                    <a:pt x="164" y="0"/>
                  </a:lnTo>
                  <a:close/>
                </a:path>
              </a:pathLst>
            </a:custGeom>
            <a:solidFill>
              <a:schemeClr val="accent3">
                <a:lumMod val="60000"/>
                <a:lumOff val="4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82" name="Freeform 207"/>
            <p:cNvSpPr>
              <a:spLocks/>
            </p:cNvSpPr>
            <p:nvPr/>
          </p:nvSpPr>
          <p:spPr bwMode="auto">
            <a:xfrm>
              <a:off x="3101975" y="1824038"/>
              <a:ext cx="260350" cy="1116013"/>
            </a:xfrm>
            <a:custGeom>
              <a:avLst/>
              <a:gdLst/>
              <a:ahLst/>
              <a:cxnLst>
                <a:cxn ang="0">
                  <a:pos x="0" y="0"/>
                </a:cxn>
                <a:cxn ang="0">
                  <a:pos x="0" y="703"/>
                </a:cxn>
                <a:cxn ang="0">
                  <a:pos x="164" y="703"/>
                </a:cxn>
                <a:cxn ang="0">
                  <a:pos x="0" y="0"/>
                </a:cxn>
              </a:cxnLst>
              <a:rect l="0" t="0" r="r" b="b"/>
              <a:pathLst>
                <a:path w="164" h="703">
                  <a:moveTo>
                    <a:pt x="0" y="0"/>
                  </a:moveTo>
                  <a:lnTo>
                    <a:pt x="0" y="703"/>
                  </a:lnTo>
                  <a:lnTo>
                    <a:pt x="164" y="703"/>
                  </a:lnTo>
                  <a:lnTo>
                    <a:pt x="0" y="0"/>
                  </a:ln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83" name="Freeform 208"/>
            <p:cNvSpPr>
              <a:spLocks/>
            </p:cNvSpPr>
            <p:nvPr/>
          </p:nvSpPr>
          <p:spPr bwMode="auto">
            <a:xfrm>
              <a:off x="2933700" y="2201863"/>
              <a:ext cx="168275" cy="949325"/>
            </a:xfrm>
            <a:custGeom>
              <a:avLst/>
              <a:gdLst/>
              <a:ahLst/>
              <a:cxnLst>
                <a:cxn ang="0">
                  <a:pos x="106" y="0"/>
                </a:cxn>
                <a:cxn ang="0">
                  <a:pos x="101" y="167"/>
                </a:cxn>
                <a:cxn ang="0">
                  <a:pos x="51" y="117"/>
                </a:cxn>
                <a:cxn ang="0">
                  <a:pos x="99" y="186"/>
                </a:cxn>
                <a:cxn ang="0">
                  <a:pos x="99" y="260"/>
                </a:cxn>
                <a:cxn ang="0">
                  <a:pos x="19" y="184"/>
                </a:cxn>
                <a:cxn ang="0">
                  <a:pos x="97" y="286"/>
                </a:cxn>
                <a:cxn ang="0">
                  <a:pos x="94" y="365"/>
                </a:cxn>
                <a:cxn ang="0">
                  <a:pos x="0" y="272"/>
                </a:cxn>
                <a:cxn ang="0">
                  <a:pos x="94" y="391"/>
                </a:cxn>
                <a:cxn ang="0">
                  <a:pos x="87" y="598"/>
                </a:cxn>
                <a:cxn ang="0">
                  <a:pos x="106" y="598"/>
                </a:cxn>
                <a:cxn ang="0">
                  <a:pos x="106" y="39"/>
                </a:cxn>
                <a:cxn ang="0">
                  <a:pos x="106" y="0"/>
                </a:cxn>
              </a:cxnLst>
              <a:rect l="0" t="0" r="r" b="b"/>
              <a:pathLst>
                <a:path w="106" h="598">
                  <a:moveTo>
                    <a:pt x="106" y="0"/>
                  </a:moveTo>
                  <a:lnTo>
                    <a:pt x="101" y="167"/>
                  </a:lnTo>
                  <a:lnTo>
                    <a:pt x="51" y="117"/>
                  </a:lnTo>
                  <a:lnTo>
                    <a:pt x="99" y="186"/>
                  </a:lnTo>
                  <a:lnTo>
                    <a:pt x="99" y="260"/>
                  </a:lnTo>
                  <a:lnTo>
                    <a:pt x="19" y="184"/>
                  </a:lnTo>
                  <a:lnTo>
                    <a:pt x="97" y="286"/>
                  </a:lnTo>
                  <a:lnTo>
                    <a:pt x="94" y="365"/>
                  </a:lnTo>
                  <a:lnTo>
                    <a:pt x="0" y="272"/>
                  </a:lnTo>
                  <a:lnTo>
                    <a:pt x="94" y="391"/>
                  </a:lnTo>
                  <a:lnTo>
                    <a:pt x="87" y="598"/>
                  </a:lnTo>
                  <a:lnTo>
                    <a:pt x="106" y="598"/>
                  </a:lnTo>
                  <a:lnTo>
                    <a:pt x="106" y="39"/>
                  </a:lnTo>
                  <a:lnTo>
                    <a:pt x="106" y="0"/>
                  </a:lnTo>
                  <a:close/>
                </a:path>
              </a:pathLst>
            </a:custGeom>
            <a:solidFill>
              <a:schemeClr val="tx2">
                <a:lumMod val="90000"/>
                <a:lumOff val="1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84" name="Freeform 209"/>
            <p:cNvSpPr>
              <a:spLocks/>
            </p:cNvSpPr>
            <p:nvPr/>
          </p:nvSpPr>
          <p:spPr bwMode="auto">
            <a:xfrm>
              <a:off x="3101975" y="2263776"/>
              <a:ext cx="168275" cy="887413"/>
            </a:xfrm>
            <a:custGeom>
              <a:avLst/>
              <a:gdLst/>
              <a:ahLst/>
              <a:cxnLst>
                <a:cxn ang="0">
                  <a:pos x="12" y="354"/>
                </a:cxn>
                <a:cxn ang="0">
                  <a:pos x="106" y="233"/>
                </a:cxn>
                <a:cxn ang="0">
                  <a:pos x="10" y="326"/>
                </a:cxn>
                <a:cxn ang="0">
                  <a:pos x="7" y="250"/>
                </a:cxn>
                <a:cxn ang="0">
                  <a:pos x="87" y="145"/>
                </a:cxn>
                <a:cxn ang="0">
                  <a:pos x="7" y="221"/>
                </a:cxn>
                <a:cxn ang="0">
                  <a:pos x="5" y="145"/>
                </a:cxn>
                <a:cxn ang="0">
                  <a:pos x="53" y="76"/>
                </a:cxn>
                <a:cxn ang="0">
                  <a:pos x="5" y="128"/>
                </a:cxn>
                <a:cxn ang="0">
                  <a:pos x="0" y="0"/>
                </a:cxn>
                <a:cxn ang="0">
                  <a:pos x="0" y="559"/>
                </a:cxn>
                <a:cxn ang="0">
                  <a:pos x="20" y="559"/>
                </a:cxn>
                <a:cxn ang="0">
                  <a:pos x="12" y="354"/>
                </a:cxn>
              </a:cxnLst>
              <a:rect l="0" t="0" r="r" b="b"/>
              <a:pathLst>
                <a:path w="106" h="559">
                  <a:moveTo>
                    <a:pt x="12" y="354"/>
                  </a:moveTo>
                  <a:lnTo>
                    <a:pt x="106" y="233"/>
                  </a:lnTo>
                  <a:lnTo>
                    <a:pt x="10" y="326"/>
                  </a:lnTo>
                  <a:lnTo>
                    <a:pt x="7" y="250"/>
                  </a:lnTo>
                  <a:lnTo>
                    <a:pt x="87" y="145"/>
                  </a:lnTo>
                  <a:lnTo>
                    <a:pt x="7" y="221"/>
                  </a:lnTo>
                  <a:lnTo>
                    <a:pt x="5" y="145"/>
                  </a:lnTo>
                  <a:lnTo>
                    <a:pt x="53" y="76"/>
                  </a:lnTo>
                  <a:lnTo>
                    <a:pt x="5" y="128"/>
                  </a:lnTo>
                  <a:lnTo>
                    <a:pt x="0" y="0"/>
                  </a:lnTo>
                  <a:lnTo>
                    <a:pt x="0" y="559"/>
                  </a:lnTo>
                  <a:lnTo>
                    <a:pt x="20" y="559"/>
                  </a:lnTo>
                  <a:lnTo>
                    <a:pt x="12" y="354"/>
                  </a:lnTo>
                  <a:close/>
                </a:path>
              </a:pathLst>
            </a:custGeom>
            <a:solidFill>
              <a:schemeClr val="tx2">
                <a:lumMod val="75000"/>
                <a:lumOff val="2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11" name="Group 284"/>
          <p:cNvGrpSpPr/>
          <p:nvPr/>
        </p:nvGrpSpPr>
        <p:grpSpPr>
          <a:xfrm>
            <a:off x="9656425" y="2426011"/>
            <a:ext cx="448733" cy="1143723"/>
            <a:chOff x="2841625" y="1824038"/>
            <a:chExt cx="520700" cy="1327151"/>
          </a:xfrm>
        </p:grpSpPr>
        <p:sp>
          <p:nvSpPr>
            <p:cNvPr id="286" name="Freeform 206"/>
            <p:cNvSpPr>
              <a:spLocks/>
            </p:cNvSpPr>
            <p:nvPr/>
          </p:nvSpPr>
          <p:spPr bwMode="auto">
            <a:xfrm>
              <a:off x="2841625" y="1824038"/>
              <a:ext cx="260350" cy="1116013"/>
            </a:xfrm>
            <a:custGeom>
              <a:avLst/>
              <a:gdLst/>
              <a:ahLst/>
              <a:cxnLst>
                <a:cxn ang="0">
                  <a:pos x="164" y="0"/>
                </a:cxn>
                <a:cxn ang="0">
                  <a:pos x="0" y="703"/>
                </a:cxn>
                <a:cxn ang="0">
                  <a:pos x="164" y="703"/>
                </a:cxn>
                <a:cxn ang="0">
                  <a:pos x="164" y="0"/>
                </a:cxn>
                <a:cxn ang="0">
                  <a:pos x="164" y="0"/>
                </a:cxn>
              </a:cxnLst>
              <a:rect l="0" t="0" r="r" b="b"/>
              <a:pathLst>
                <a:path w="164" h="703">
                  <a:moveTo>
                    <a:pt x="164" y="0"/>
                  </a:moveTo>
                  <a:lnTo>
                    <a:pt x="0" y="703"/>
                  </a:lnTo>
                  <a:lnTo>
                    <a:pt x="164" y="703"/>
                  </a:lnTo>
                  <a:lnTo>
                    <a:pt x="164" y="0"/>
                  </a:lnTo>
                  <a:lnTo>
                    <a:pt x="164" y="0"/>
                  </a:lnTo>
                  <a:close/>
                </a:path>
              </a:pathLst>
            </a:custGeom>
            <a:solidFill>
              <a:schemeClr val="accent3">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87" name="Freeform 207"/>
            <p:cNvSpPr>
              <a:spLocks/>
            </p:cNvSpPr>
            <p:nvPr/>
          </p:nvSpPr>
          <p:spPr bwMode="auto">
            <a:xfrm>
              <a:off x="3101975" y="1824038"/>
              <a:ext cx="260350" cy="1116013"/>
            </a:xfrm>
            <a:custGeom>
              <a:avLst/>
              <a:gdLst/>
              <a:ahLst/>
              <a:cxnLst>
                <a:cxn ang="0">
                  <a:pos x="0" y="0"/>
                </a:cxn>
                <a:cxn ang="0">
                  <a:pos x="0" y="703"/>
                </a:cxn>
                <a:cxn ang="0">
                  <a:pos x="164" y="703"/>
                </a:cxn>
                <a:cxn ang="0">
                  <a:pos x="0" y="0"/>
                </a:cxn>
              </a:cxnLst>
              <a:rect l="0" t="0" r="r" b="b"/>
              <a:pathLst>
                <a:path w="164" h="703">
                  <a:moveTo>
                    <a:pt x="0" y="0"/>
                  </a:moveTo>
                  <a:lnTo>
                    <a:pt x="0" y="703"/>
                  </a:lnTo>
                  <a:lnTo>
                    <a:pt x="164" y="703"/>
                  </a:lnTo>
                  <a:lnTo>
                    <a:pt x="0" y="0"/>
                  </a:ln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88" name="Freeform 208"/>
            <p:cNvSpPr>
              <a:spLocks/>
            </p:cNvSpPr>
            <p:nvPr/>
          </p:nvSpPr>
          <p:spPr bwMode="auto">
            <a:xfrm>
              <a:off x="2933700" y="2201863"/>
              <a:ext cx="168275" cy="949325"/>
            </a:xfrm>
            <a:custGeom>
              <a:avLst/>
              <a:gdLst/>
              <a:ahLst/>
              <a:cxnLst>
                <a:cxn ang="0">
                  <a:pos x="106" y="0"/>
                </a:cxn>
                <a:cxn ang="0">
                  <a:pos x="101" y="167"/>
                </a:cxn>
                <a:cxn ang="0">
                  <a:pos x="51" y="117"/>
                </a:cxn>
                <a:cxn ang="0">
                  <a:pos x="99" y="186"/>
                </a:cxn>
                <a:cxn ang="0">
                  <a:pos x="99" y="260"/>
                </a:cxn>
                <a:cxn ang="0">
                  <a:pos x="19" y="184"/>
                </a:cxn>
                <a:cxn ang="0">
                  <a:pos x="97" y="286"/>
                </a:cxn>
                <a:cxn ang="0">
                  <a:pos x="94" y="365"/>
                </a:cxn>
                <a:cxn ang="0">
                  <a:pos x="0" y="272"/>
                </a:cxn>
                <a:cxn ang="0">
                  <a:pos x="94" y="391"/>
                </a:cxn>
                <a:cxn ang="0">
                  <a:pos x="87" y="598"/>
                </a:cxn>
                <a:cxn ang="0">
                  <a:pos x="106" y="598"/>
                </a:cxn>
                <a:cxn ang="0">
                  <a:pos x="106" y="39"/>
                </a:cxn>
                <a:cxn ang="0">
                  <a:pos x="106" y="0"/>
                </a:cxn>
              </a:cxnLst>
              <a:rect l="0" t="0" r="r" b="b"/>
              <a:pathLst>
                <a:path w="106" h="598">
                  <a:moveTo>
                    <a:pt x="106" y="0"/>
                  </a:moveTo>
                  <a:lnTo>
                    <a:pt x="101" y="167"/>
                  </a:lnTo>
                  <a:lnTo>
                    <a:pt x="51" y="117"/>
                  </a:lnTo>
                  <a:lnTo>
                    <a:pt x="99" y="186"/>
                  </a:lnTo>
                  <a:lnTo>
                    <a:pt x="99" y="260"/>
                  </a:lnTo>
                  <a:lnTo>
                    <a:pt x="19" y="184"/>
                  </a:lnTo>
                  <a:lnTo>
                    <a:pt x="97" y="286"/>
                  </a:lnTo>
                  <a:lnTo>
                    <a:pt x="94" y="365"/>
                  </a:lnTo>
                  <a:lnTo>
                    <a:pt x="0" y="272"/>
                  </a:lnTo>
                  <a:lnTo>
                    <a:pt x="94" y="391"/>
                  </a:lnTo>
                  <a:lnTo>
                    <a:pt x="87" y="598"/>
                  </a:lnTo>
                  <a:lnTo>
                    <a:pt x="106" y="598"/>
                  </a:lnTo>
                  <a:lnTo>
                    <a:pt x="106" y="39"/>
                  </a:lnTo>
                  <a:lnTo>
                    <a:pt x="106" y="0"/>
                  </a:lnTo>
                  <a:close/>
                </a:path>
              </a:pathLst>
            </a:custGeom>
            <a:solidFill>
              <a:schemeClr val="tx2">
                <a:lumMod val="90000"/>
                <a:lumOff val="10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89" name="Freeform 209"/>
            <p:cNvSpPr>
              <a:spLocks/>
            </p:cNvSpPr>
            <p:nvPr/>
          </p:nvSpPr>
          <p:spPr bwMode="auto">
            <a:xfrm>
              <a:off x="3101975" y="2263776"/>
              <a:ext cx="168275" cy="887413"/>
            </a:xfrm>
            <a:custGeom>
              <a:avLst/>
              <a:gdLst/>
              <a:ahLst/>
              <a:cxnLst>
                <a:cxn ang="0">
                  <a:pos x="12" y="354"/>
                </a:cxn>
                <a:cxn ang="0">
                  <a:pos x="106" y="233"/>
                </a:cxn>
                <a:cxn ang="0">
                  <a:pos x="10" y="326"/>
                </a:cxn>
                <a:cxn ang="0">
                  <a:pos x="7" y="250"/>
                </a:cxn>
                <a:cxn ang="0">
                  <a:pos x="87" y="145"/>
                </a:cxn>
                <a:cxn ang="0">
                  <a:pos x="7" y="221"/>
                </a:cxn>
                <a:cxn ang="0">
                  <a:pos x="5" y="145"/>
                </a:cxn>
                <a:cxn ang="0">
                  <a:pos x="53" y="76"/>
                </a:cxn>
                <a:cxn ang="0">
                  <a:pos x="5" y="128"/>
                </a:cxn>
                <a:cxn ang="0">
                  <a:pos x="0" y="0"/>
                </a:cxn>
                <a:cxn ang="0">
                  <a:pos x="0" y="559"/>
                </a:cxn>
                <a:cxn ang="0">
                  <a:pos x="20" y="559"/>
                </a:cxn>
                <a:cxn ang="0">
                  <a:pos x="12" y="354"/>
                </a:cxn>
              </a:cxnLst>
              <a:rect l="0" t="0" r="r" b="b"/>
              <a:pathLst>
                <a:path w="106" h="559">
                  <a:moveTo>
                    <a:pt x="12" y="354"/>
                  </a:moveTo>
                  <a:lnTo>
                    <a:pt x="106" y="233"/>
                  </a:lnTo>
                  <a:lnTo>
                    <a:pt x="10" y="326"/>
                  </a:lnTo>
                  <a:lnTo>
                    <a:pt x="7" y="250"/>
                  </a:lnTo>
                  <a:lnTo>
                    <a:pt x="87" y="145"/>
                  </a:lnTo>
                  <a:lnTo>
                    <a:pt x="7" y="221"/>
                  </a:lnTo>
                  <a:lnTo>
                    <a:pt x="5" y="145"/>
                  </a:lnTo>
                  <a:lnTo>
                    <a:pt x="53" y="76"/>
                  </a:lnTo>
                  <a:lnTo>
                    <a:pt x="5" y="128"/>
                  </a:lnTo>
                  <a:lnTo>
                    <a:pt x="0" y="0"/>
                  </a:lnTo>
                  <a:lnTo>
                    <a:pt x="0" y="559"/>
                  </a:lnTo>
                  <a:lnTo>
                    <a:pt x="20" y="559"/>
                  </a:lnTo>
                  <a:lnTo>
                    <a:pt x="12" y="354"/>
                  </a:lnTo>
                  <a:close/>
                </a:path>
              </a:pathLst>
            </a:custGeom>
            <a:solidFill>
              <a:schemeClr val="tx2">
                <a:lumMod val="75000"/>
                <a:lumOff val="2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sp>
        <p:nvSpPr>
          <p:cNvPr id="30" name="Slide Number Placeholder 29"/>
          <p:cNvSpPr>
            <a:spLocks noGrp="1"/>
          </p:cNvSpPr>
          <p:nvPr>
            <p:ph type="sldNum" sz="quarter" idx="4294967295"/>
          </p:nvPr>
        </p:nvSpPr>
        <p:spPr>
          <a:xfrm>
            <a:off x="11687175" y="6408738"/>
            <a:ext cx="508000" cy="366712"/>
          </a:xfrm>
          <a:prstGeom prst="rect">
            <a:avLst/>
          </a:prstGeom>
        </p:spPr>
        <p:txBody>
          <a:bodyPr/>
          <a:lstStyle/>
          <a:p>
            <a:fld id="{C136B7D2-B98C-44FD-8D04-7EC62A564975}" type="slidenum">
              <a:rPr lang="en-US" smtClean="0">
                <a:cs typeface="+mn-ea"/>
                <a:sym typeface="+mn-lt"/>
              </a:rPr>
              <a:pPr/>
              <a:t>8</a:t>
            </a:fld>
            <a:endParaRPr lang="en-US" dirty="0">
              <a:cs typeface="+mn-ea"/>
              <a:sym typeface="+mn-lt"/>
            </a:endParaRPr>
          </a:p>
        </p:txBody>
      </p:sp>
      <p:grpSp>
        <p:nvGrpSpPr>
          <p:cNvPr id="12" name="Group 246"/>
          <p:cNvGrpSpPr/>
          <p:nvPr/>
        </p:nvGrpSpPr>
        <p:grpSpPr>
          <a:xfrm rot="5400000">
            <a:off x="4153746" y="-1986168"/>
            <a:ext cx="3844567" cy="12192003"/>
            <a:chOff x="2847975" y="-1588"/>
            <a:chExt cx="5016501" cy="5146675"/>
          </a:xfrm>
        </p:grpSpPr>
        <p:grpSp>
          <p:nvGrpSpPr>
            <p:cNvPr id="13" name="Group 243"/>
            <p:cNvGrpSpPr/>
            <p:nvPr/>
          </p:nvGrpSpPr>
          <p:grpSpPr>
            <a:xfrm>
              <a:off x="2847975" y="-1588"/>
              <a:ext cx="5016501" cy="5146675"/>
              <a:chOff x="2847975" y="-1588"/>
              <a:chExt cx="5016501" cy="5146675"/>
            </a:xfrm>
          </p:grpSpPr>
          <p:sp>
            <p:nvSpPr>
              <p:cNvPr id="245" name="Freeform 134"/>
              <p:cNvSpPr>
                <a:spLocks/>
              </p:cNvSpPr>
              <p:nvPr/>
            </p:nvSpPr>
            <p:spPr bwMode="auto">
              <a:xfrm>
                <a:off x="2871787" y="-1588"/>
                <a:ext cx="4967288" cy="5146675"/>
              </a:xfrm>
              <a:custGeom>
                <a:avLst/>
                <a:gdLst/>
                <a:ahLst/>
                <a:cxnLst>
                  <a:cxn ang="0">
                    <a:pos x="3003" y="0"/>
                  </a:cxn>
                  <a:cxn ang="0">
                    <a:pos x="2612" y="0"/>
                  </a:cxn>
                  <a:cxn ang="0">
                    <a:pos x="2629" y="15"/>
                  </a:cxn>
                  <a:cxn ang="0">
                    <a:pos x="2751" y="414"/>
                  </a:cxn>
                  <a:cxn ang="0">
                    <a:pos x="2480" y="680"/>
                  </a:cxn>
                  <a:cxn ang="0">
                    <a:pos x="2419" y="684"/>
                  </a:cxn>
                  <a:cxn ang="0">
                    <a:pos x="2206" y="628"/>
                  </a:cxn>
                  <a:cxn ang="0">
                    <a:pos x="2050" y="534"/>
                  </a:cxn>
                  <a:cxn ang="0">
                    <a:pos x="1924" y="457"/>
                  </a:cxn>
                  <a:cxn ang="0">
                    <a:pos x="1607" y="373"/>
                  </a:cxn>
                  <a:cxn ang="0">
                    <a:pos x="1162" y="531"/>
                  </a:cxn>
                  <a:cxn ang="0">
                    <a:pos x="919" y="945"/>
                  </a:cxn>
                  <a:cxn ang="0">
                    <a:pos x="1045" y="1441"/>
                  </a:cxn>
                  <a:cxn ang="0">
                    <a:pos x="1467" y="1733"/>
                  </a:cxn>
                  <a:cxn ang="0">
                    <a:pos x="1843" y="2107"/>
                  </a:cxn>
                  <a:cxn ang="0">
                    <a:pos x="1584" y="2491"/>
                  </a:cxn>
                  <a:cxn ang="0">
                    <a:pos x="1485" y="2506"/>
                  </a:cxn>
                  <a:cxn ang="0">
                    <a:pos x="1122" y="2374"/>
                  </a:cxn>
                  <a:cxn ang="0">
                    <a:pos x="1069" y="2344"/>
                  </a:cxn>
                  <a:cxn ang="0">
                    <a:pos x="696" y="2249"/>
                  </a:cxn>
                  <a:cxn ang="0">
                    <a:pos x="174" y="2472"/>
                  </a:cxn>
                  <a:cxn ang="0">
                    <a:pos x="20" y="2976"/>
                  </a:cxn>
                  <a:cxn ang="0">
                    <a:pos x="76" y="3200"/>
                  </a:cxn>
                  <a:cxn ang="0">
                    <a:pos x="480" y="3200"/>
                  </a:cxn>
                  <a:cxn ang="0">
                    <a:pos x="468" y="3189"/>
                  </a:cxn>
                  <a:cxn ang="0">
                    <a:pos x="378" y="2723"/>
                  </a:cxn>
                  <a:cxn ang="0">
                    <a:pos x="693" y="2561"/>
                  </a:cxn>
                  <a:cxn ang="0">
                    <a:pos x="887" y="2600"/>
                  </a:cxn>
                  <a:cxn ang="0">
                    <a:pos x="1061" y="2690"/>
                  </a:cxn>
                  <a:cxn ang="0">
                    <a:pos x="1312" y="2807"/>
                  </a:cxn>
                  <a:cxn ang="0">
                    <a:pos x="1518" y="2836"/>
                  </a:cxn>
                  <a:cxn ang="0">
                    <a:pos x="1838" y="2759"/>
                  </a:cxn>
                  <a:cxn ang="0">
                    <a:pos x="2094" y="2535"/>
                  </a:cxn>
                  <a:cxn ang="0">
                    <a:pos x="2188" y="2062"/>
                  </a:cxn>
                  <a:cxn ang="0">
                    <a:pos x="1904" y="1613"/>
                  </a:cxn>
                  <a:cxn ang="0">
                    <a:pos x="1607" y="1442"/>
                  </a:cxn>
                  <a:cxn ang="0">
                    <a:pos x="1324" y="1255"/>
                  </a:cxn>
                  <a:cxn ang="0">
                    <a:pos x="1271" y="948"/>
                  </a:cxn>
                  <a:cxn ang="0">
                    <a:pos x="1619" y="716"/>
                  </a:cxn>
                  <a:cxn ang="0">
                    <a:pos x="1671" y="720"/>
                  </a:cxn>
                  <a:cxn ang="0">
                    <a:pos x="1953" y="851"/>
                  </a:cxn>
                  <a:cxn ang="0">
                    <a:pos x="2219" y="985"/>
                  </a:cxn>
                  <a:cxn ang="0">
                    <a:pos x="2394" y="1007"/>
                  </a:cxn>
                  <a:cxn ang="0">
                    <a:pos x="2804" y="861"/>
                  </a:cxn>
                  <a:cxn ang="0">
                    <a:pos x="3036" y="534"/>
                  </a:cxn>
                  <a:cxn ang="0">
                    <a:pos x="3054" y="152"/>
                  </a:cxn>
                  <a:cxn ang="0">
                    <a:pos x="3003" y="0"/>
                  </a:cxn>
                </a:cxnLst>
                <a:rect l="0" t="0" r="r" b="b"/>
                <a:pathLst>
                  <a:path w="3089" h="3200">
                    <a:moveTo>
                      <a:pt x="3003" y="0"/>
                    </a:moveTo>
                    <a:cubicBezTo>
                      <a:pt x="2612" y="0"/>
                      <a:pt x="2612" y="0"/>
                      <a:pt x="2612" y="0"/>
                    </a:cubicBezTo>
                    <a:cubicBezTo>
                      <a:pt x="2629" y="15"/>
                      <a:pt x="2629" y="15"/>
                      <a:pt x="2629" y="15"/>
                    </a:cubicBezTo>
                    <a:cubicBezTo>
                      <a:pt x="2748" y="114"/>
                      <a:pt x="2794" y="263"/>
                      <a:pt x="2751" y="414"/>
                    </a:cubicBezTo>
                    <a:cubicBezTo>
                      <a:pt x="2711" y="556"/>
                      <a:pt x="2602" y="663"/>
                      <a:pt x="2480" y="680"/>
                    </a:cubicBezTo>
                    <a:cubicBezTo>
                      <a:pt x="2459" y="683"/>
                      <a:pt x="2439" y="684"/>
                      <a:pt x="2419" y="684"/>
                    </a:cubicBezTo>
                    <a:cubicBezTo>
                      <a:pt x="2347" y="684"/>
                      <a:pt x="2275" y="666"/>
                      <a:pt x="2206" y="628"/>
                    </a:cubicBezTo>
                    <a:cubicBezTo>
                      <a:pt x="2152" y="600"/>
                      <a:pt x="2100" y="567"/>
                      <a:pt x="2050" y="534"/>
                    </a:cubicBezTo>
                    <a:cubicBezTo>
                      <a:pt x="2009" y="508"/>
                      <a:pt x="1967" y="481"/>
                      <a:pt x="1924" y="457"/>
                    </a:cubicBezTo>
                    <a:cubicBezTo>
                      <a:pt x="1829" y="402"/>
                      <a:pt x="1719" y="373"/>
                      <a:pt x="1607" y="373"/>
                    </a:cubicBezTo>
                    <a:cubicBezTo>
                      <a:pt x="1447" y="373"/>
                      <a:pt x="1289" y="429"/>
                      <a:pt x="1162" y="531"/>
                    </a:cubicBezTo>
                    <a:cubicBezTo>
                      <a:pt x="1030" y="637"/>
                      <a:pt x="943" y="783"/>
                      <a:pt x="919" y="945"/>
                    </a:cubicBezTo>
                    <a:cubicBezTo>
                      <a:pt x="889" y="1135"/>
                      <a:pt x="932" y="1302"/>
                      <a:pt x="1045" y="1441"/>
                    </a:cubicBezTo>
                    <a:cubicBezTo>
                      <a:pt x="1138" y="1557"/>
                      <a:pt x="1276" y="1652"/>
                      <a:pt x="1467" y="1733"/>
                    </a:cubicBezTo>
                    <a:cubicBezTo>
                      <a:pt x="1599" y="1789"/>
                      <a:pt x="1823" y="1912"/>
                      <a:pt x="1843" y="2107"/>
                    </a:cubicBezTo>
                    <a:cubicBezTo>
                      <a:pt x="1861" y="2276"/>
                      <a:pt x="1752" y="2437"/>
                      <a:pt x="1584" y="2491"/>
                    </a:cubicBezTo>
                    <a:cubicBezTo>
                      <a:pt x="1552" y="2501"/>
                      <a:pt x="1519" y="2506"/>
                      <a:pt x="1485" y="2506"/>
                    </a:cubicBezTo>
                    <a:cubicBezTo>
                      <a:pt x="1360" y="2506"/>
                      <a:pt x="1239" y="2439"/>
                      <a:pt x="1122" y="2374"/>
                    </a:cubicBezTo>
                    <a:cubicBezTo>
                      <a:pt x="1104" y="2364"/>
                      <a:pt x="1086" y="2354"/>
                      <a:pt x="1069" y="2344"/>
                    </a:cubicBezTo>
                    <a:cubicBezTo>
                      <a:pt x="954" y="2282"/>
                      <a:pt x="825" y="2249"/>
                      <a:pt x="696" y="2249"/>
                    </a:cubicBezTo>
                    <a:cubicBezTo>
                      <a:pt x="491" y="2249"/>
                      <a:pt x="301" y="2330"/>
                      <a:pt x="174" y="2472"/>
                    </a:cubicBezTo>
                    <a:cubicBezTo>
                      <a:pt x="53" y="2607"/>
                      <a:pt x="0" y="2781"/>
                      <a:pt x="20" y="2976"/>
                    </a:cubicBezTo>
                    <a:cubicBezTo>
                      <a:pt x="22" y="2995"/>
                      <a:pt x="45" y="3123"/>
                      <a:pt x="76" y="3200"/>
                    </a:cubicBezTo>
                    <a:cubicBezTo>
                      <a:pt x="480" y="3200"/>
                      <a:pt x="480" y="3200"/>
                      <a:pt x="480" y="3200"/>
                    </a:cubicBezTo>
                    <a:cubicBezTo>
                      <a:pt x="468" y="3189"/>
                      <a:pt x="468" y="3189"/>
                      <a:pt x="468" y="3189"/>
                    </a:cubicBezTo>
                    <a:cubicBezTo>
                      <a:pt x="353" y="3080"/>
                      <a:pt x="270" y="2901"/>
                      <a:pt x="378" y="2723"/>
                    </a:cubicBezTo>
                    <a:cubicBezTo>
                      <a:pt x="442" y="2619"/>
                      <a:pt x="554" y="2561"/>
                      <a:pt x="693" y="2561"/>
                    </a:cubicBezTo>
                    <a:cubicBezTo>
                      <a:pt x="758" y="2561"/>
                      <a:pt x="825" y="2574"/>
                      <a:pt x="887" y="2600"/>
                    </a:cubicBezTo>
                    <a:cubicBezTo>
                      <a:pt x="949" y="2625"/>
                      <a:pt x="1006" y="2658"/>
                      <a:pt x="1061" y="2690"/>
                    </a:cubicBezTo>
                    <a:cubicBezTo>
                      <a:pt x="1137" y="2735"/>
                      <a:pt x="1216" y="2781"/>
                      <a:pt x="1312" y="2807"/>
                    </a:cubicBezTo>
                    <a:cubicBezTo>
                      <a:pt x="1380" y="2826"/>
                      <a:pt x="1449" y="2836"/>
                      <a:pt x="1518" y="2836"/>
                    </a:cubicBezTo>
                    <a:cubicBezTo>
                      <a:pt x="1632" y="2836"/>
                      <a:pt x="1739" y="2810"/>
                      <a:pt x="1838" y="2759"/>
                    </a:cubicBezTo>
                    <a:cubicBezTo>
                      <a:pt x="1939" y="2707"/>
                      <a:pt x="2025" y="2632"/>
                      <a:pt x="2094" y="2535"/>
                    </a:cubicBezTo>
                    <a:cubicBezTo>
                      <a:pt x="2186" y="2404"/>
                      <a:pt x="2220" y="2236"/>
                      <a:pt x="2188" y="2062"/>
                    </a:cubicBezTo>
                    <a:cubicBezTo>
                      <a:pt x="2154" y="1875"/>
                      <a:pt x="2050" y="1712"/>
                      <a:pt x="1904" y="1613"/>
                    </a:cubicBezTo>
                    <a:cubicBezTo>
                      <a:pt x="1823" y="1559"/>
                      <a:pt x="1717" y="1491"/>
                      <a:pt x="1607" y="1442"/>
                    </a:cubicBezTo>
                    <a:cubicBezTo>
                      <a:pt x="1521" y="1404"/>
                      <a:pt x="1399" y="1343"/>
                      <a:pt x="1324" y="1255"/>
                    </a:cubicBezTo>
                    <a:cubicBezTo>
                      <a:pt x="1250" y="1168"/>
                      <a:pt x="1233" y="1068"/>
                      <a:pt x="1271" y="948"/>
                    </a:cubicBezTo>
                    <a:cubicBezTo>
                      <a:pt x="1315" y="811"/>
                      <a:pt x="1458" y="716"/>
                      <a:pt x="1619" y="716"/>
                    </a:cubicBezTo>
                    <a:cubicBezTo>
                      <a:pt x="1637" y="716"/>
                      <a:pt x="1654" y="717"/>
                      <a:pt x="1671" y="720"/>
                    </a:cubicBezTo>
                    <a:cubicBezTo>
                      <a:pt x="1774" y="734"/>
                      <a:pt x="1861" y="791"/>
                      <a:pt x="1953" y="851"/>
                    </a:cubicBezTo>
                    <a:cubicBezTo>
                      <a:pt x="2036" y="905"/>
                      <a:pt x="2121" y="961"/>
                      <a:pt x="2219" y="985"/>
                    </a:cubicBezTo>
                    <a:cubicBezTo>
                      <a:pt x="2278" y="999"/>
                      <a:pt x="2337" y="1007"/>
                      <a:pt x="2394" y="1007"/>
                    </a:cubicBezTo>
                    <a:cubicBezTo>
                      <a:pt x="2544" y="1007"/>
                      <a:pt x="2686" y="956"/>
                      <a:pt x="2804" y="861"/>
                    </a:cubicBezTo>
                    <a:cubicBezTo>
                      <a:pt x="2908" y="778"/>
                      <a:pt x="2990" y="661"/>
                      <a:pt x="3036" y="534"/>
                    </a:cubicBezTo>
                    <a:cubicBezTo>
                      <a:pt x="3089" y="385"/>
                      <a:pt x="3075" y="244"/>
                      <a:pt x="3054" y="152"/>
                    </a:cubicBezTo>
                    <a:cubicBezTo>
                      <a:pt x="3038" y="79"/>
                      <a:pt x="3015" y="26"/>
                      <a:pt x="3003" y="0"/>
                    </a:cubicBezTo>
                    <a:close/>
                  </a:path>
                </a:pathLst>
              </a:custGeom>
              <a:solidFill>
                <a:srgbClr val="4D4D4D"/>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46" name="Freeform 136"/>
              <p:cNvSpPr>
                <a:spLocks/>
              </p:cNvSpPr>
              <p:nvPr/>
            </p:nvSpPr>
            <p:spPr bwMode="auto">
              <a:xfrm>
                <a:off x="2847975" y="-1588"/>
                <a:ext cx="5016501" cy="5146675"/>
              </a:xfrm>
              <a:custGeom>
                <a:avLst/>
                <a:gdLst/>
                <a:ahLst/>
                <a:cxnLst>
                  <a:cxn ang="0">
                    <a:pos x="2665" y="0"/>
                  </a:cxn>
                  <a:cxn ang="0">
                    <a:pos x="2498" y="704"/>
                  </a:cxn>
                  <a:cxn ang="0">
                    <a:pos x="2209" y="650"/>
                  </a:cxn>
                  <a:cxn ang="0">
                    <a:pos x="1927" y="478"/>
                  </a:cxn>
                  <a:cxn ang="0">
                    <a:pos x="957" y="948"/>
                  </a:cxn>
                  <a:cxn ang="0">
                    <a:pos x="1492" y="1711"/>
                  </a:cxn>
                  <a:cxn ang="0">
                    <a:pos x="1882" y="2104"/>
                  </a:cxn>
                  <a:cxn ang="0">
                    <a:pos x="1606" y="2514"/>
                  </a:cxn>
                  <a:cxn ang="0">
                    <a:pos x="1072" y="2365"/>
                  </a:cxn>
                  <a:cxn ang="0">
                    <a:pos x="59" y="2974"/>
                  </a:cxn>
                  <a:cxn ang="0">
                    <a:pos x="117" y="3200"/>
                  </a:cxn>
                  <a:cxn ang="0">
                    <a:pos x="460" y="3200"/>
                  </a:cxn>
                  <a:cxn ang="0">
                    <a:pos x="373" y="2710"/>
                  </a:cxn>
                  <a:cxn ang="0">
                    <a:pos x="911" y="2577"/>
                  </a:cxn>
                  <a:cxn ang="0">
                    <a:pos x="1333" y="2784"/>
                  </a:cxn>
                  <a:cxn ang="0">
                    <a:pos x="2089" y="2521"/>
                  </a:cxn>
                  <a:cxn ang="0">
                    <a:pos x="1905" y="1633"/>
                  </a:cxn>
                  <a:cxn ang="0">
                    <a:pos x="1613" y="1464"/>
                  </a:cxn>
                  <a:cxn ang="0">
                    <a:pos x="1263" y="940"/>
                  </a:cxn>
                  <a:cxn ang="0">
                    <a:pos x="1690" y="696"/>
                  </a:cxn>
                  <a:cxn ang="0">
                    <a:pos x="2240" y="962"/>
                  </a:cxn>
                  <a:cxn ang="0">
                    <a:pos x="3028" y="526"/>
                  </a:cxn>
                  <a:cxn ang="0">
                    <a:pos x="2991" y="0"/>
                  </a:cxn>
                  <a:cxn ang="0">
                    <a:pos x="2665" y="0"/>
                  </a:cxn>
                </a:cxnLst>
                <a:rect l="0" t="0" r="r" b="b"/>
                <a:pathLst>
                  <a:path w="3120" h="3200">
                    <a:moveTo>
                      <a:pt x="2665" y="0"/>
                    </a:moveTo>
                    <a:cubicBezTo>
                      <a:pt x="2943" y="240"/>
                      <a:pt x="2768" y="666"/>
                      <a:pt x="2498" y="704"/>
                    </a:cubicBezTo>
                    <a:cubicBezTo>
                      <a:pt x="2396" y="718"/>
                      <a:pt x="2300" y="698"/>
                      <a:pt x="2209" y="650"/>
                    </a:cubicBezTo>
                    <a:cubicBezTo>
                      <a:pt x="2112" y="598"/>
                      <a:pt x="2023" y="532"/>
                      <a:pt x="1927" y="478"/>
                    </a:cubicBezTo>
                    <a:cubicBezTo>
                      <a:pt x="1546" y="259"/>
                      <a:pt x="1025" y="509"/>
                      <a:pt x="957" y="948"/>
                    </a:cubicBezTo>
                    <a:cubicBezTo>
                      <a:pt x="896" y="1345"/>
                      <a:pt x="1163" y="1571"/>
                      <a:pt x="1492" y="1711"/>
                    </a:cubicBezTo>
                    <a:cubicBezTo>
                      <a:pt x="1654" y="1780"/>
                      <a:pt x="1862" y="1909"/>
                      <a:pt x="1882" y="2104"/>
                    </a:cubicBezTo>
                    <a:cubicBezTo>
                      <a:pt x="1901" y="2290"/>
                      <a:pt x="1779" y="2459"/>
                      <a:pt x="1606" y="2514"/>
                    </a:cubicBezTo>
                    <a:cubicBezTo>
                      <a:pt x="1416" y="2575"/>
                      <a:pt x="1233" y="2453"/>
                      <a:pt x="1072" y="2365"/>
                    </a:cubicBezTo>
                    <a:cubicBezTo>
                      <a:pt x="603" y="2111"/>
                      <a:pt x="0" y="2404"/>
                      <a:pt x="59" y="2974"/>
                    </a:cubicBezTo>
                    <a:cubicBezTo>
                      <a:pt x="61" y="2995"/>
                      <a:pt x="86" y="3129"/>
                      <a:pt x="117" y="3200"/>
                    </a:cubicBezTo>
                    <a:cubicBezTo>
                      <a:pt x="460" y="3200"/>
                      <a:pt x="460" y="3200"/>
                      <a:pt x="460" y="3200"/>
                    </a:cubicBezTo>
                    <a:cubicBezTo>
                      <a:pt x="326" y="3069"/>
                      <a:pt x="268" y="2882"/>
                      <a:pt x="373" y="2710"/>
                    </a:cubicBezTo>
                    <a:cubicBezTo>
                      <a:pt x="487" y="2524"/>
                      <a:pt x="727" y="2502"/>
                      <a:pt x="911" y="2577"/>
                    </a:cubicBezTo>
                    <a:cubicBezTo>
                      <a:pt x="1062" y="2638"/>
                      <a:pt x="1173" y="2740"/>
                      <a:pt x="1333" y="2784"/>
                    </a:cubicBezTo>
                    <a:cubicBezTo>
                      <a:pt x="1622" y="2863"/>
                      <a:pt x="1913" y="2770"/>
                      <a:pt x="2089" y="2521"/>
                    </a:cubicBezTo>
                    <a:cubicBezTo>
                      <a:pt x="2285" y="2244"/>
                      <a:pt x="2183" y="1820"/>
                      <a:pt x="1905" y="1633"/>
                    </a:cubicBezTo>
                    <a:cubicBezTo>
                      <a:pt x="1814" y="1572"/>
                      <a:pt x="1713" y="1509"/>
                      <a:pt x="1613" y="1464"/>
                    </a:cubicBezTo>
                    <a:cubicBezTo>
                      <a:pt x="1392" y="1366"/>
                      <a:pt x="1172" y="1223"/>
                      <a:pt x="1263" y="940"/>
                    </a:cubicBezTo>
                    <a:cubicBezTo>
                      <a:pt x="1320" y="766"/>
                      <a:pt x="1515" y="671"/>
                      <a:pt x="1690" y="696"/>
                    </a:cubicBezTo>
                    <a:cubicBezTo>
                      <a:pt x="1892" y="724"/>
                      <a:pt x="2040" y="913"/>
                      <a:pt x="2240" y="962"/>
                    </a:cubicBezTo>
                    <a:cubicBezTo>
                      <a:pt x="2639" y="1059"/>
                      <a:pt x="2929" y="802"/>
                      <a:pt x="3028" y="526"/>
                    </a:cubicBezTo>
                    <a:cubicBezTo>
                      <a:pt x="3120" y="270"/>
                      <a:pt x="3009" y="35"/>
                      <a:pt x="2991" y="0"/>
                    </a:cubicBezTo>
                    <a:lnTo>
                      <a:pt x="2665" y="0"/>
                    </a:lnTo>
                    <a:close/>
                  </a:path>
                </a:pathLst>
              </a:custGeom>
              <a:solidFill>
                <a:schemeClr val="tx1">
                  <a:lumMod val="75000"/>
                  <a:lumOff val="2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nvGrpSpPr>
            <p:cNvPr id="14" name="Group 242"/>
            <p:cNvGrpSpPr/>
            <p:nvPr/>
          </p:nvGrpSpPr>
          <p:grpSpPr>
            <a:xfrm>
              <a:off x="3154363" y="-1588"/>
              <a:ext cx="4429125" cy="5114926"/>
              <a:chOff x="3154363" y="-1588"/>
              <a:chExt cx="4429125" cy="5114926"/>
            </a:xfrm>
          </p:grpSpPr>
          <p:sp>
            <p:nvSpPr>
              <p:cNvPr id="6288" name="Freeform 144"/>
              <p:cNvSpPr>
                <a:spLocks/>
              </p:cNvSpPr>
              <p:nvPr/>
            </p:nvSpPr>
            <p:spPr bwMode="auto">
              <a:xfrm>
                <a:off x="5073650" y="908050"/>
                <a:ext cx="157163" cy="66675"/>
              </a:xfrm>
              <a:custGeom>
                <a:avLst/>
                <a:gdLst/>
                <a:ahLst/>
                <a:cxnLst>
                  <a:cxn ang="0">
                    <a:pos x="98" y="12"/>
                  </a:cxn>
                  <a:cxn ang="0">
                    <a:pos x="96" y="0"/>
                  </a:cxn>
                  <a:cxn ang="0">
                    <a:pos x="0" y="30"/>
                  </a:cxn>
                  <a:cxn ang="0">
                    <a:pos x="5" y="41"/>
                  </a:cxn>
                  <a:cxn ang="0">
                    <a:pos x="98" y="12"/>
                  </a:cxn>
                </a:cxnLst>
                <a:rect l="0" t="0" r="r" b="b"/>
                <a:pathLst>
                  <a:path w="98" h="41">
                    <a:moveTo>
                      <a:pt x="98" y="12"/>
                    </a:moveTo>
                    <a:cubicBezTo>
                      <a:pt x="96" y="0"/>
                      <a:pt x="96" y="0"/>
                      <a:pt x="96" y="0"/>
                    </a:cubicBezTo>
                    <a:cubicBezTo>
                      <a:pt x="63" y="7"/>
                      <a:pt x="31" y="17"/>
                      <a:pt x="0" y="30"/>
                    </a:cubicBezTo>
                    <a:cubicBezTo>
                      <a:pt x="5" y="41"/>
                      <a:pt x="5" y="41"/>
                      <a:pt x="5" y="41"/>
                    </a:cubicBezTo>
                    <a:cubicBezTo>
                      <a:pt x="35" y="29"/>
                      <a:pt x="66" y="19"/>
                      <a:pt x="98" y="12"/>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89" name="Freeform 145"/>
              <p:cNvSpPr>
                <a:spLocks/>
              </p:cNvSpPr>
              <p:nvPr/>
            </p:nvSpPr>
            <p:spPr bwMode="auto">
              <a:xfrm>
                <a:off x="5081588" y="2405063"/>
                <a:ext cx="150813" cy="88900"/>
              </a:xfrm>
              <a:custGeom>
                <a:avLst/>
                <a:gdLst/>
                <a:ahLst/>
                <a:cxnLst>
                  <a:cxn ang="0">
                    <a:pos x="0" y="11"/>
                  </a:cxn>
                  <a:cxn ang="0">
                    <a:pos x="88" y="56"/>
                  </a:cxn>
                  <a:cxn ang="0">
                    <a:pos x="94" y="45"/>
                  </a:cxn>
                  <a:cxn ang="0">
                    <a:pos x="6" y="0"/>
                  </a:cxn>
                  <a:cxn ang="0">
                    <a:pos x="0" y="11"/>
                  </a:cxn>
                </a:cxnLst>
                <a:rect l="0" t="0" r="r" b="b"/>
                <a:pathLst>
                  <a:path w="94" h="56">
                    <a:moveTo>
                      <a:pt x="0" y="11"/>
                    </a:moveTo>
                    <a:cubicBezTo>
                      <a:pt x="25" y="24"/>
                      <a:pt x="53" y="39"/>
                      <a:pt x="88" y="56"/>
                    </a:cubicBezTo>
                    <a:cubicBezTo>
                      <a:pt x="94" y="45"/>
                      <a:pt x="94" y="45"/>
                      <a:pt x="94" y="45"/>
                    </a:cubicBezTo>
                    <a:cubicBezTo>
                      <a:pt x="58" y="28"/>
                      <a:pt x="30" y="14"/>
                      <a:pt x="6" y="0"/>
                    </a:cubicBezTo>
                    <a:lnTo>
                      <a:pt x="0" y="11"/>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0" name="Freeform 146"/>
              <p:cNvSpPr>
                <a:spLocks/>
              </p:cNvSpPr>
              <p:nvPr/>
            </p:nvSpPr>
            <p:spPr bwMode="auto">
              <a:xfrm>
                <a:off x="5059363" y="4243388"/>
                <a:ext cx="158750" cy="46038"/>
              </a:xfrm>
              <a:custGeom>
                <a:avLst/>
                <a:gdLst/>
                <a:ahLst/>
                <a:cxnLst>
                  <a:cxn ang="0">
                    <a:pos x="99" y="17"/>
                  </a:cxn>
                  <a:cxn ang="0">
                    <a:pos x="3" y="0"/>
                  </a:cxn>
                  <a:cxn ang="0">
                    <a:pos x="0" y="12"/>
                  </a:cxn>
                  <a:cxn ang="0">
                    <a:pos x="99" y="29"/>
                  </a:cxn>
                  <a:cxn ang="0">
                    <a:pos x="99" y="17"/>
                  </a:cxn>
                </a:cxnLst>
                <a:rect l="0" t="0" r="r" b="b"/>
                <a:pathLst>
                  <a:path w="99" h="29">
                    <a:moveTo>
                      <a:pt x="99" y="17"/>
                    </a:moveTo>
                    <a:cubicBezTo>
                      <a:pt x="66" y="15"/>
                      <a:pt x="34" y="10"/>
                      <a:pt x="3" y="0"/>
                    </a:cubicBezTo>
                    <a:cubicBezTo>
                      <a:pt x="0" y="12"/>
                      <a:pt x="0" y="12"/>
                      <a:pt x="0" y="12"/>
                    </a:cubicBezTo>
                    <a:cubicBezTo>
                      <a:pt x="32" y="21"/>
                      <a:pt x="65" y="27"/>
                      <a:pt x="99" y="29"/>
                    </a:cubicBezTo>
                    <a:lnTo>
                      <a:pt x="99" y="17"/>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1" name="Freeform 147"/>
              <p:cNvSpPr>
                <a:spLocks/>
              </p:cNvSpPr>
              <p:nvPr/>
            </p:nvSpPr>
            <p:spPr bwMode="auto">
              <a:xfrm>
                <a:off x="5281613" y="4248150"/>
                <a:ext cx="160338" cy="41275"/>
              </a:xfrm>
              <a:custGeom>
                <a:avLst/>
                <a:gdLst/>
                <a:ahLst/>
                <a:cxnLst>
                  <a:cxn ang="0">
                    <a:pos x="97" y="0"/>
                  </a:cxn>
                  <a:cxn ang="0">
                    <a:pos x="0" y="14"/>
                  </a:cxn>
                  <a:cxn ang="0">
                    <a:pos x="0" y="26"/>
                  </a:cxn>
                  <a:cxn ang="0">
                    <a:pos x="99" y="12"/>
                  </a:cxn>
                  <a:cxn ang="0">
                    <a:pos x="97" y="0"/>
                  </a:cxn>
                </a:cxnLst>
                <a:rect l="0" t="0" r="r" b="b"/>
                <a:pathLst>
                  <a:path w="99" h="26">
                    <a:moveTo>
                      <a:pt x="97" y="0"/>
                    </a:moveTo>
                    <a:cubicBezTo>
                      <a:pt x="64" y="8"/>
                      <a:pt x="32" y="13"/>
                      <a:pt x="0" y="14"/>
                    </a:cubicBezTo>
                    <a:cubicBezTo>
                      <a:pt x="0" y="26"/>
                      <a:pt x="0" y="26"/>
                      <a:pt x="0" y="26"/>
                    </a:cubicBezTo>
                    <a:cubicBezTo>
                      <a:pt x="33" y="25"/>
                      <a:pt x="66" y="20"/>
                      <a:pt x="99" y="12"/>
                    </a:cubicBezTo>
                    <a:lnTo>
                      <a:pt x="97" y="0"/>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2" name="Freeform 148"/>
              <p:cNvSpPr>
                <a:spLocks/>
              </p:cNvSpPr>
              <p:nvPr/>
            </p:nvSpPr>
            <p:spPr bwMode="auto">
              <a:xfrm>
                <a:off x="5280025" y="2506663"/>
                <a:ext cx="153988" cy="84138"/>
              </a:xfrm>
              <a:custGeom>
                <a:avLst/>
                <a:gdLst/>
                <a:ahLst/>
                <a:cxnLst>
                  <a:cxn ang="0">
                    <a:pos x="81" y="49"/>
                  </a:cxn>
                  <a:cxn ang="0">
                    <a:pos x="90" y="53"/>
                  </a:cxn>
                  <a:cxn ang="0">
                    <a:pos x="95" y="42"/>
                  </a:cxn>
                  <a:cxn ang="0">
                    <a:pos x="86" y="38"/>
                  </a:cxn>
                  <a:cxn ang="0">
                    <a:pos x="28" y="10"/>
                  </a:cxn>
                  <a:cxn ang="0">
                    <a:pos x="5" y="0"/>
                  </a:cxn>
                  <a:cxn ang="0">
                    <a:pos x="0" y="10"/>
                  </a:cxn>
                  <a:cxn ang="0">
                    <a:pos x="23" y="21"/>
                  </a:cxn>
                  <a:cxn ang="0">
                    <a:pos x="81" y="49"/>
                  </a:cxn>
                </a:cxnLst>
                <a:rect l="0" t="0" r="r" b="b"/>
                <a:pathLst>
                  <a:path w="95" h="53">
                    <a:moveTo>
                      <a:pt x="81" y="49"/>
                    </a:moveTo>
                    <a:cubicBezTo>
                      <a:pt x="90" y="53"/>
                      <a:pt x="90" y="53"/>
                      <a:pt x="90" y="53"/>
                    </a:cubicBezTo>
                    <a:cubicBezTo>
                      <a:pt x="95" y="42"/>
                      <a:pt x="95" y="42"/>
                      <a:pt x="95" y="42"/>
                    </a:cubicBezTo>
                    <a:cubicBezTo>
                      <a:pt x="86" y="38"/>
                      <a:pt x="86" y="38"/>
                      <a:pt x="86" y="38"/>
                    </a:cubicBezTo>
                    <a:cubicBezTo>
                      <a:pt x="67" y="29"/>
                      <a:pt x="47" y="19"/>
                      <a:pt x="28" y="10"/>
                    </a:cubicBezTo>
                    <a:cubicBezTo>
                      <a:pt x="5" y="0"/>
                      <a:pt x="5" y="0"/>
                      <a:pt x="5" y="0"/>
                    </a:cubicBezTo>
                    <a:cubicBezTo>
                      <a:pt x="0" y="10"/>
                      <a:pt x="0" y="10"/>
                      <a:pt x="0" y="10"/>
                    </a:cubicBezTo>
                    <a:cubicBezTo>
                      <a:pt x="23" y="21"/>
                      <a:pt x="23" y="21"/>
                      <a:pt x="23" y="21"/>
                    </a:cubicBezTo>
                    <a:cubicBezTo>
                      <a:pt x="42" y="30"/>
                      <a:pt x="62" y="39"/>
                      <a:pt x="81" y="49"/>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3" name="Freeform 149"/>
              <p:cNvSpPr>
                <a:spLocks/>
              </p:cNvSpPr>
              <p:nvPr/>
            </p:nvSpPr>
            <p:spPr bwMode="auto">
              <a:xfrm>
                <a:off x="5289550" y="884238"/>
                <a:ext cx="161925" cy="31750"/>
              </a:xfrm>
              <a:custGeom>
                <a:avLst/>
                <a:gdLst/>
                <a:ahLst/>
                <a:cxnLst>
                  <a:cxn ang="0">
                    <a:pos x="99" y="12"/>
                  </a:cxn>
                  <a:cxn ang="0">
                    <a:pos x="100" y="12"/>
                  </a:cxn>
                  <a:cxn ang="0">
                    <a:pos x="100" y="0"/>
                  </a:cxn>
                  <a:cxn ang="0">
                    <a:pos x="99" y="0"/>
                  </a:cxn>
                  <a:cxn ang="0">
                    <a:pos x="0" y="7"/>
                  </a:cxn>
                  <a:cxn ang="0">
                    <a:pos x="2" y="19"/>
                  </a:cxn>
                  <a:cxn ang="0">
                    <a:pos x="99" y="12"/>
                  </a:cxn>
                </a:cxnLst>
                <a:rect l="0" t="0" r="r" b="b"/>
                <a:pathLst>
                  <a:path w="100" h="19">
                    <a:moveTo>
                      <a:pt x="99" y="12"/>
                    </a:moveTo>
                    <a:cubicBezTo>
                      <a:pt x="100" y="12"/>
                      <a:pt x="100" y="12"/>
                      <a:pt x="100" y="12"/>
                    </a:cubicBezTo>
                    <a:cubicBezTo>
                      <a:pt x="100" y="0"/>
                      <a:pt x="100" y="0"/>
                      <a:pt x="100" y="0"/>
                    </a:cubicBezTo>
                    <a:cubicBezTo>
                      <a:pt x="99" y="0"/>
                      <a:pt x="99" y="0"/>
                      <a:pt x="99" y="0"/>
                    </a:cubicBezTo>
                    <a:cubicBezTo>
                      <a:pt x="66" y="0"/>
                      <a:pt x="33" y="2"/>
                      <a:pt x="0" y="7"/>
                    </a:cubicBezTo>
                    <a:cubicBezTo>
                      <a:pt x="2" y="19"/>
                      <a:pt x="2" y="19"/>
                      <a:pt x="2" y="19"/>
                    </a:cubicBezTo>
                    <a:cubicBezTo>
                      <a:pt x="34" y="14"/>
                      <a:pt x="67" y="12"/>
                      <a:pt x="99" y="12"/>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4" name="Freeform 150"/>
              <p:cNvSpPr>
                <a:spLocks/>
              </p:cNvSpPr>
              <p:nvPr/>
            </p:nvSpPr>
            <p:spPr bwMode="auto">
              <a:xfrm>
                <a:off x="4892675" y="2282825"/>
                <a:ext cx="142875" cy="107950"/>
              </a:xfrm>
              <a:custGeom>
                <a:avLst/>
                <a:gdLst/>
                <a:ahLst/>
                <a:cxnLst>
                  <a:cxn ang="0">
                    <a:pos x="0" y="9"/>
                  </a:cxn>
                  <a:cxn ang="0">
                    <a:pos x="82" y="67"/>
                  </a:cxn>
                  <a:cxn ang="0">
                    <a:pos x="89" y="56"/>
                  </a:cxn>
                  <a:cxn ang="0">
                    <a:pos x="8" y="0"/>
                  </a:cxn>
                  <a:cxn ang="0">
                    <a:pos x="0" y="9"/>
                  </a:cxn>
                </a:cxnLst>
                <a:rect l="0" t="0" r="r" b="b"/>
                <a:pathLst>
                  <a:path w="89" h="67">
                    <a:moveTo>
                      <a:pt x="0" y="9"/>
                    </a:moveTo>
                    <a:cubicBezTo>
                      <a:pt x="25" y="29"/>
                      <a:pt x="51" y="48"/>
                      <a:pt x="82" y="67"/>
                    </a:cubicBezTo>
                    <a:cubicBezTo>
                      <a:pt x="89" y="56"/>
                      <a:pt x="89" y="56"/>
                      <a:pt x="89" y="56"/>
                    </a:cubicBezTo>
                    <a:cubicBezTo>
                      <a:pt x="58" y="38"/>
                      <a:pt x="32" y="19"/>
                      <a:pt x="8" y="0"/>
                    </a:cubicBezTo>
                    <a:lnTo>
                      <a:pt x="0" y="9"/>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5" name="Freeform 151"/>
              <p:cNvSpPr>
                <a:spLocks/>
              </p:cNvSpPr>
              <p:nvPr/>
            </p:nvSpPr>
            <p:spPr bwMode="auto">
              <a:xfrm>
                <a:off x="4716463" y="1108075"/>
                <a:ext cx="122238" cy="128588"/>
              </a:xfrm>
              <a:custGeom>
                <a:avLst/>
                <a:gdLst/>
                <a:ahLst/>
                <a:cxnLst>
                  <a:cxn ang="0">
                    <a:pos x="76" y="9"/>
                  </a:cxn>
                  <a:cxn ang="0">
                    <a:pos x="68" y="0"/>
                  </a:cxn>
                  <a:cxn ang="0">
                    <a:pos x="0" y="73"/>
                  </a:cxn>
                  <a:cxn ang="0">
                    <a:pos x="10" y="80"/>
                  </a:cxn>
                  <a:cxn ang="0">
                    <a:pos x="76" y="9"/>
                  </a:cxn>
                </a:cxnLst>
                <a:rect l="0" t="0" r="r" b="b"/>
                <a:pathLst>
                  <a:path w="76" h="80">
                    <a:moveTo>
                      <a:pt x="76" y="9"/>
                    </a:moveTo>
                    <a:cubicBezTo>
                      <a:pt x="68" y="0"/>
                      <a:pt x="68" y="0"/>
                      <a:pt x="68" y="0"/>
                    </a:cubicBezTo>
                    <a:cubicBezTo>
                      <a:pt x="43" y="22"/>
                      <a:pt x="20" y="47"/>
                      <a:pt x="0" y="73"/>
                    </a:cubicBezTo>
                    <a:cubicBezTo>
                      <a:pt x="10" y="80"/>
                      <a:pt x="10" y="80"/>
                      <a:pt x="10" y="80"/>
                    </a:cubicBezTo>
                    <a:cubicBezTo>
                      <a:pt x="29" y="55"/>
                      <a:pt x="51" y="30"/>
                      <a:pt x="76" y="9"/>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6" name="Freeform 152"/>
              <p:cNvSpPr>
                <a:spLocks/>
              </p:cNvSpPr>
              <p:nvPr/>
            </p:nvSpPr>
            <p:spPr bwMode="auto">
              <a:xfrm>
                <a:off x="4579938" y="1489075"/>
                <a:ext cx="34925" cy="161925"/>
              </a:xfrm>
              <a:custGeom>
                <a:avLst/>
                <a:gdLst/>
                <a:ahLst/>
                <a:cxnLst>
                  <a:cxn ang="0">
                    <a:pos x="12" y="99"/>
                  </a:cxn>
                  <a:cxn ang="0">
                    <a:pos x="12" y="94"/>
                  </a:cxn>
                  <a:cxn ang="0">
                    <a:pos x="22" y="2"/>
                  </a:cxn>
                  <a:cxn ang="0">
                    <a:pos x="10" y="0"/>
                  </a:cxn>
                  <a:cxn ang="0">
                    <a:pos x="0" y="94"/>
                  </a:cxn>
                  <a:cxn ang="0">
                    <a:pos x="0" y="100"/>
                  </a:cxn>
                  <a:cxn ang="0">
                    <a:pos x="12" y="99"/>
                  </a:cxn>
                </a:cxnLst>
                <a:rect l="0" t="0" r="r" b="b"/>
                <a:pathLst>
                  <a:path w="22" h="100">
                    <a:moveTo>
                      <a:pt x="12" y="99"/>
                    </a:moveTo>
                    <a:cubicBezTo>
                      <a:pt x="12" y="98"/>
                      <a:pt x="12" y="96"/>
                      <a:pt x="12" y="94"/>
                    </a:cubicBezTo>
                    <a:cubicBezTo>
                      <a:pt x="12" y="63"/>
                      <a:pt x="16" y="32"/>
                      <a:pt x="22" y="2"/>
                    </a:cubicBezTo>
                    <a:cubicBezTo>
                      <a:pt x="10" y="0"/>
                      <a:pt x="10" y="0"/>
                      <a:pt x="10" y="0"/>
                    </a:cubicBezTo>
                    <a:cubicBezTo>
                      <a:pt x="4" y="30"/>
                      <a:pt x="0" y="62"/>
                      <a:pt x="0" y="94"/>
                    </a:cubicBezTo>
                    <a:cubicBezTo>
                      <a:pt x="0" y="96"/>
                      <a:pt x="0" y="98"/>
                      <a:pt x="0" y="100"/>
                    </a:cubicBezTo>
                    <a:lnTo>
                      <a:pt x="12" y="99"/>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7" name="Freeform 153"/>
              <p:cNvSpPr>
                <a:spLocks/>
              </p:cNvSpPr>
              <p:nvPr/>
            </p:nvSpPr>
            <p:spPr bwMode="auto">
              <a:xfrm>
                <a:off x="4613275" y="1279525"/>
                <a:ext cx="84138" cy="152400"/>
              </a:xfrm>
              <a:custGeom>
                <a:avLst/>
                <a:gdLst/>
                <a:ahLst/>
                <a:cxnLst>
                  <a:cxn ang="0">
                    <a:pos x="43" y="22"/>
                  </a:cxn>
                  <a:cxn ang="0">
                    <a:pos x="52" y="7"/>
                  </a:cxn>
                  <a:cxn ang="0">
                    <a:pos x="42" y="0"/>
                  </a:cxn>
                  <a:cxn ang="0">
                    <a:pos x="32" y="16"/>
                  </a:cxn>
                  <a:cxn ang="0">
                    <a:pos x="0" y="92"/>
                  </a:cxn>
                  <a:cxn ang="0">
                    <a:pos x="11" y="95"/>
                  </a:cxn>
                  <a:cxn ang="0">
                    <a:pos x="43" y="22"/>
                  </a:cxn>
                </a:cxnLst>
                <a:rect l="0" t="0" r="r" b="b"/>
                <a:pathLst>
                  <a:path w="52" h="95">
                    <a:moveTo>
                      <a:pt x="43" y="22"/>
                    </a:moveTo>
                    <a:cubicBezTo>
                      <a:pt x="46" y="17"/>
                      <a:pt x="49" y="12"/>
                      <a:pt x="52" y="7"/>
                    </a:cubicBezTo>
                    <a:cubicBezTo>
                      <a:pt x="42" y="0"/>
                      <a:pt x="42" y="0"/>
                      <a:pt x="42" y="0"/>
                    </a:cubicBezTo>
                    <a:cubicBezTo>
                      <a:pt x="38" y="6"/>
                      <a:pt x="35" y="11"/>
                      <a:pt x="32" y="16"/>
                    </a:cubicBezTo>
                    <a:cubicBezTo>
                      <a:pt x="19" y="40"/>
                      <a:pt x="8" y="66"/>
                      <a:pt x="0" y="92"/>
                    </a:cubicBezTo>
                    <a:cubicBezTo>
                      <a:pt x="11" y="95"/>
                      <a:pt x="11" y="95"/>
                      <a:pt x="11" y="95"/>
                    </a:cubicBezTo>
                    <a:cubicBezTo>
                      <a:pt x="19" y="70"/>
                      <a:pt x="30" y="45"/>
                      <a:pt x="43" y="22"/>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8" name="Freeform 154"/>
              <p:cNvSpPr>
                <a:spLocks/>
              </p:cNvSpPr>
              <p:nvPr/>
            </p:nvSpPr>
            <p:spPr bwMode="auto">
              <a:xfrm>
                <a:off x="4452938" y="3956050"/>
                <a:ext cx="149225" cy="90488"/>
              </a:xfrm>
              <a:custGeom>
                <a:avLst/>
                <a:gdLst/>
                <a:ahLst/>
                <a:cxnLst>
                  <a:cxn ang="0">
                    <a:pos x="88" y="56"/>
                  </a:cxn>
                  <a:cxn ang="0">
                    <a:pos x="93" y="46"/>
                  </a:cxn>
                  <a:cxn ang="0">
                    <a:pos x="40" y="18"/>
                  </a:cxn>
                  <a:cxn ang="0">
                    <a:pos x="5" y="0"/>
                  </a:cxn>
                  <a:cxn ang="0">
                    <a:pos x="0" y="11"/>
                  </a:cxn>
                  <a:cxn ang="0">
                    <a:pos x="35" y="29"/>
                  </a:cxn>
                  <a:cxn ang="0">
                    <a:pos x="88" y="56"/>
                  </a:cxn>
                </a:cxnLst>
                <a:rect l="0" t="0" r="r" b="b"/>
                <a:pathLst>
                  <a:path w="93" h="56">
                    <a:moveTo>
                      <a:pt x="88" y="56"/>
                    </a:moveTo>
                    <a:cubicBezTo>
                      <a:pt x="93" y="46"/>
                      <a:pt x="93" y="46"/>
                      <a:pt x="93" y="46"/>
                    </a:cubicBezTo>
                    <a:cubicBezTo>
                      <a:pt x="79" y="38"/>
                      <a:pt x="60" y="28"/>
                      <a:pt x="40" y="18"/>
                    </a:cubicBezTo>
                    <a:cubicBezTo>
                      <a:pt x="28" y="12"/>
                      <a:pt x="16" y="6"/>
                      <a:pt x="5" y="0"/>
                    </a:cubicBezTo>
                    <a:cubicBezTo>
                      <a:pt x="0" y="11"/>
                      <a:pt x="0" y="11"/>
                      <a:pt x="0" y="11"/>
                    </a:cubicBezTo>
                    <a:cubicBezTo>
                      <a:pt x="11" y="16"/>
                      <a:pt x="23" y="22"/>
                      <a:pt x="35" y="29"/>
                    </a:cubicBezTo>
                    <a:cubicBezTo>
                      <a:pt x="54" y="39"/>
                      <a:pt x="73" y="49"/>
                      <a:pt x="88" y="56"/>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99" name="Freeform 155"/>
              <p:cNvSpPr>
                <a:spLocks/>
              </p:cNvSpPr>
              <p:nvPr/>
            </p:nvSpPr>
            <p:spPr bwMode="auto">
              <a:xfrm>
                <a:off x="4738688" y="2120900"/>
                <a:ext cx="119063" cy="133350"/>
              </a:xfrm>
              <a:custGeom>
                <a:avLst/>
                <a:gdLst/>
                <a:ahLst/>
                <a:cxnLst>
                  <a:cxn ang="0">
                    <a:pos x="0" y="7"/>
                  </a:cxn>
                  <a:cxn ang="0">
                    <a:pos x="66" y="83"/>
                  </a:cxn>
                  <a:cxn ang="0">
                    <a:pos x="74" y="74"/>
                  </a:cxn>
                  <a:cxn ang="0">
                    <a:pos x="10" y="0"/>
                  </a:cxn>
                  <a:cxn ang="0">
                    <a:pos x="0" y="7"/>
                  </a:cxn>
                </a:cxnLst>
                <a:rect l="0" t="0" r="r" b="b"/>
                <a:pathLst>
                  <a:path w="74" h="83">
                    <a:moveTo>
                      <a:pt x="0" y="7"/>
                    </a:moveTo>
                    <a:cubicBezTo>
                      <a:pt x="19" y="35"/>
                      <a:pt x="41" y="59"/>
                      <a:pt x="66" y="83"/>
                    </a:cubicBezTo>
                    <a:cubicBezTo>
                      <a:pt x="74" y="74"/>
                      <a:pt x="74" y="74"/>
                      <a:pt x="74" y="74"/>
                    </a:cubicBezTo>
                    <a:cubicBezTo>
                      <a:pt x="50" y="51"/>
                      <a:pt x="29" y="27"/>
                      <a:pt x="10" y="0"/>
                    </a:cubicBezTo>
                    <a:lnTo>
                      <a:pt x="0" y="7"/>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0" name="Freeform 156"/>
              <p:cNvSpPr>
                <a:spLocks/>
              </p:cNvSpPr>
              <p:nvPr/>
            </p:nvSpPr>
            <p:spPr bwMode="auto">
              <a:xfrm>
                <a:off x="4876800" y="982663"/>
                <a:ext cx="146050" cy="100013"/>
              </a:xfrm>
              <a:custGeom>
                <a:avLst/>
                <a:gdLst/>
                <a:ahLst/>
                <a:cxnLst>
                  <a:cxn ang="0">
                    <a:pos x="91" y="11"/>
                  </a:cxn>
                  <a:cxn ang="0">
                    <a:pos x="85" y="0"/>
                  </a:cxn>
                  <a:cxn ang="0">
                    <a:pos x="0" y="52"/>
                  </a:cxn>
                  <a:cxn ang="0">
                    <a:pos x="7" y="62"/>
                  </a:cxn>
                  <a:cxn ang="0">
                    <a:pos x="91" y="11"/>
                  </a:cxn>
                </a:cxnLst>
                <a:rect l="0" t="0" r="r" b="b"/>
                <a:pathLst>
                  <a:path w="91" h="62">
                    <a:moveTo>
                      <a:pt x="91" y="11"/>
                    </a:moveTo>
                    <a:cubicBezTo>
                      <a:pt x="85" y="0"/>
                      <a:pt x="85" y="0"/>
                      <a:pt x="85" y="0"/>
                    </a:cubicBezTo>
                    <a:cubicBezTo>
                      <a:pt x="55" y="15"/>
                      <a:pt x="26" y="33"/>
                      <a:pt x="0" y="52"/>
                    </a:cubicBezTo>
                    <a:cubicBezTo>
                      <a:pt x="7" y="62"/>
                      <a:pt x="7" y="62"/>
                      <a:pt x="7" y="62"/>
                    </a:cubicBezTo>
                    <a:cubicBezTo>
                      <a:pt x="33" y="43"/>
                      <a:pt x="61" y="26"/>
                      <a:pt x="91" y="11"/>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1" name="Freeform 157"/>
              <p:cNvSpPr>
                <a:spLocks/>
              </p:cNvSpPr>
              <p:nvPr/>
            </p:nvSpPr>
            <p:spPr bwMode="auto">
              <a:xfrm>
                <a:off x="5730875" y="928688"/>
                <a:ext cx="155575" cy="74613"/>
              </a:xfrm>
              <a:custGeom>
                <a:avLst/>
                <a:gdLst/>
                <a:ahLst/>
                <a:cxnLst>
                  <a:cxn ang="0">
                    <a:pos x="92" y="47"/>
                  </a:cxn>
                  <a:cxn ang="0">
                    <a:pos x="97" y="36"/>
                  </a:cxn>
                  <a:cxn ang="0">
                    <a:pos x="14" y="3"/>
                  </a:cxn>
                  <a:cxn ang="0">
                    <a:pos x="4" y="0"/>
                  </a:cxn>
                  <a:cxn ang="0">
                    <a:pos x="0" y="11"/>
                  </a:cxn>
                  <a:cxn ang="0">
                    <a:pos x="10" y="15"/>
                  </a:cxn>
                  <a:cxn ang="0">
                    <a:pos x="92" y="47"/>
                  </a:cxn>
                </a:cxnLst>
                <a:rect l="0" t="0" r="r" b="b"/>
                <a:pathLst>
                  <a:path w="97" h="47">
                    <a:moveTo>
                      <a:pt x="92" y="47"/>
                    </a:moveTo>
                    <a:cubicBezTo>
                      <a:pt x="97" y="36"/>
                      <a:pt x="97" y="36"/>
                      <a:pt x="97" y="36"/>
                    </a:cubicBezTo>
                    <a:cubicBezTo>
                      <a:pt x="69" y="24"/>
                      <a:pt x="41" y="13"/>
                      <a:pt x="14" y="3"/>
                    </a:cubicBezTo>
                    <a:cubicBezTo>
                      <a:pt x="11" y="2"/>
                      <a:pt x="7" y="1"/>
                      <a:pt x="4" y="0"/>
                    </a:cubicBezTo>
                    <a:cubicBezTo>
                      <a:pt x="0" y="11"/>
                      <a:pt x="0" y="11"/>
                      <a:pt x="0" y="11"/>
                    </a:cubicBezTo>
                    <a:cubicBezTo>
                      <a:pt x="3" y="12"/>
                      <a:pt x="7" y="14"/>
                      <a:pt x="10" y="15"/>
                    </a:cubicBezTo>
                    <a:cubicBezTo>
                      <a:pt x="37" y="24"/>
                      <a:pt x="65" y="35"/>
                      <a:pt x="92" y="47"/>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2" name="Freeform 158"/>
              <p:cNvSpPr>
                <a:spLocks/>
              </p:cNvSpPr>
              <p:nvPr/>
            </p:nvSpPr>
            <p:spPr bwMode="auto">
              <a:xfrm>
                <a:off x="6070600" y="3241675"/>
                <a:ext cx="46038" cy="158750"/>
              </a:xfrm>
              <a:custGeom>
                <a:avLst/>
                <a:gdLst/>
                <a:ahLst/>
                <a:cxnLst>
                  <a:cxn ang="0">
                    <a:pos x="17" y="99"/>
                  </a:cxn>
                  <a:cxn ang="0">
                    <a:pos x="29" y="98"/>
                  </a:cxn>
                  <a:cxn ang="0">
                    <a:pos x="12" y="0"/>
                  </a:cxn>
                  <a:cxn ang="0">
                    <a:pos x="0" y="3"/>
                  </a:cxn>
                  <a:cxn ang="0">
                    <a:pos x="17" y="99"/>
                  </a:cxn>
                </a:cxnLst>
                <a:rect l="0" t="0" r="r" b="b"/>
                <a:pathLst>
                  <a:path w="29" h="99">
                    <a:moveTo>
                      <a:pt x="17" y="99"/>
                    </a:moveTo>
                    <a:cubicBezTo>
                      <a:pt x="29" y="98"/>
                      <a:pt x="29" y="98"/>
                      <a:pt x="29" y="98"/>
                    </a:cubicBezTo>
                    <a:cubicBezTo>
                      <a:pt x="27" y="65"/>
                      <a:pt x="21" y="32"/>
                      <a:pt x="12" y="0"/>
                    </a:cubicBezTo>
                    <a:cubicBezTo>
                      <a:pt x="0" y="3"/>
                      <a:pt x="0" y="3"/>
                      <a:pt x="0" y="3"/>
                    </a:cubicBezTo>
                    <a:cubicBezTo>
                      <a:pt x="9" y="34"/>
                      <a:pt x="15" y="67"/>
                      <a:pt x="17" y="99"/>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3" name="Freeform 159"/>
              <p:cNvSpPr>
                <a:spLocks/>
              </p:cNvSpPr>
              <p:nvPr/>
            </p:nvSpPr>
            <p:spPr bwMode="auto">
              <a:xfrm>
                <a:off x="5983288" y="3033713"/>
                <a:ext cx="87313" cy="150813"/>
              </a:xfrm>
              <a:custGeom>
                <a:avLst/>
                <a:gdLst/>
                <a:ahLst/>
                <a:cxnLst>
                  <a:cxn ang="0">
                    <a:pos x="42" y="94"/>
                  </a:cxn>
                  <a:cxn ang="0">
                    <a:pos x="54" y="90"/>
                  </a:cxn>
                  <a:cxn ang="0">
                    <a:pos x="10" y="0"/>
                  </a:cxn>
                  <a:cxn ang="0">
                    <a:pos x="0" y="6"/>
                  </a:cxn>
                  <a:cxn ang="0">
                    <a:pos x="42" y="94"/>
                  </a:cxn>
                </a:cxnLst>
                <a:rect l="0" t="0" r="r" b="b"/>
                <a:pathLst>
                  <a:path w="54" h="94">
                    <a:moveTo>
                      <a:pt x="42" y="94"/>
                    </a:moveTo>
                    <a:cubicBezTo>
                      <a:pt x="54" y="90"/>
                      <a:pt x="54" y="90"/>
                      <a:pt x="54" y="90"/>
                    </a:cubicBezTo>
                    <a:cubicBezTo>
                      <a:pt x="42" y="59"/>
                      <a:pt x="27" y="29"/>
                      <a:pt x="10" y="0"/>
                    </a:cubicBezTo>
                    <a:cubicBezTo>
                      <a:pt x="0" y="6"/>
                      <a:pt x="0" y="6"/>
                      <a:pt x="0" y="6"/>
                    </a:cubicBezTo>
                    <a:cubicBezTo>
                      <a:pt x="17" y="35"/>
                      <a:pt x="31" y="64"/>
                      <a:pt x="42" y="94"/>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4" name="Freeform 160"/>
              <p:cNvSpPr>
                <a:spLocks/>
              </p:cNvSpPr>
              <p:nvPr/>
            </p:nvSpPr>
            <p:spPr bwMode="auto">
              <a:xfrm>
                <a:off x="5937250" y="1011238"/>
                <a:ext cx="150813" cy="88900"/>
              </a:xfrm>
              <a:custGeom>
                <a:avLst/>
                <a:gdLst/>
                <a:ahLst/>
                <a:cxnLst>
                  <a:cxn ang="0">
                    <a:pos x="94" y="45"/>
                  </a:cxn>
                  <a:cxn ang="0">
                    <a:pos x="5" y="0"/>
                  </a:cxn>
                  <a:cxn ang="0">
                    <a:pos x="0" y="11"/>
                  </a:cxn>
                  <a:cxn ang="0">
                    <a:pos x="88" y="55"/>
                  </a:cxn>
                  <a:cxn ang="0">
                    <a:pos x="94" y="45"/>
                  </a:cxn>
                </a:cxnLst>
                <a:rect l="0" t="0" r="r" b="b"/>
                <a:pathLst>
                  <a:path w="94" h="55">
                    <a:moveTo>
                      <a:pt x="94" y="45"/>
                    </a:moveTo>
                    <a:cubicBezTo>
                      <a:pt x="64" y="28"/>
                      <a:pt x="34" y="13"/>
                      <a:pt x="5" y="0"/>
                    </a:cubicBezTo>
                    <a:cubicBezTo>
                      <a:pt x="0" y="11"/>
                      <a:pt x="0" y="11"/>
                      <a:pt x="0" y="11"/>
                    </a:cubicBezTo>
                    <a:cubicBezTo>
                      <a:pt x="29" y="24"/>
                      <a:pt x="59" y="39"/>
                      <a:pt x="88" y="55"/>
                    </a:cubicBezTo>
                    <a:lnTo>
                      <a:pt x="94" y="45"/>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5" name="Freeform 161"/>
              <p:cNvSpPr>
                <a:spLocks/>
              </p:cNvSpPr>
              <p:nvPr/>
            </p:nvSpPr>
            <p:spPr bwMode="auto">
              <a:xfrm>
                <a:off x="7543800" y="314325"/>
                <a:ext cx="38100" cy="160338"/>
              </a:xfrm>
              <a:custGeom>
                <a:avLst/>
                <a:gdLst/>
                <a:ahLst/>
                <a:cxnLst>
                  <a:cxn ang="0">
                    <a:pos x="3" y="18"/>
                  </a:cxn>
                  <a:cxn ang="0">
                    <a:pos x="12" y="100"/>
                  </a:cxn>
                  <a:cxn ang="0">
                    <a:pos x="24" y="99"/>
                  </a:cxn>
                  <a:cxn ang="0">
                    <a:pos x="15" y="16"/>
                  </a:cxn>
                  <a:cxn ang="0">
                    <a:pos x="11" y="0"/>
                  </a:cxn>
                  <a:cxn ang="0">
                    <a:pos x="0" y="3"/>
                  </a:cxn>
                  <a:cxn ang="0">
                    <a:pos x="3" y="18"/>
                  </a:cxn>
                </a:cxnLst>
                <a:rect l="0" t="0" r="r" b="b"/>
                <a:pathLst>
                  <a:path w="24" h="100">
                    <a:moveTo>
                      <a:pt x="3" y="18"/>
                    </a:moveTo>
                    <a:cubicBezTo>
                      <a:pt x="8" y="45"/>
                      <a:pt x="11" y="73"/>
                      <a:pt x="12" y="100"/>
                    </a:cubicBezTo>
                    <a:cubicBezTo>
                      <a:pt x="24" y="99"/>
                      <a:pt x="24" y="99"/>
                      <a:pt x="24" y="99"/>
                    </a:cubicBezTo>
                    <a:cubicBezTo>
                      <a:pt x="23" y="72"/>
                      <a:pt x="20" y="44"/>
                      <a:pt x="15" y="16"/>
                    </a:cubicBezTo>
                    <a:cubicBezTo>
                      <a:pt x="14" y="11"/>
                      <a:pt x="12" y="5"/>
                      <a:pt x="11" y="0"/>
                    </a:cubicBezTo>
                    <a:cubicBezTo>
                      <a:pt x="0" y="3"/>
                      <a:pt x="0" y="3"/>
                      <a:pt x="0" y="3"/>
                    </a:cubicBezTo>
                    <a:cubicBezTo>
                      <a:pt x="1" y="8"/>
                      <a:pt x="2" y="13"/>
                      <a:pt x="3" y="18"/>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6" name="Freeform 162"/>
              <p:cNvSpPr>
                <a:spLocks/>
              </p:cNvSpPr>
              <p:nvPr/>
            </p:nvSpPr>
            <p:spPr bwMode="auto">
              <a:xfrm>
                <a:off x="7405688" y="-1588"/>
                <a:ext cx="46038" cy="58738"/>
              </a:xfrm>
              <a:custGeom>
                <a:avLst/>
                <a:gdLst/>
                <a:ahLst/>
                <a:cxnLst>
                  <a:cxn ang="0">
                    <a:pos x="0" y="0"/>
                  </a:cxn>
                  <a:cxn ang="0">
                    <a:pos x="19" y="36"/>
                  </a:cxn>
                  <a:cxn ang="0">
                    <a:pos x="29" y="30"/>
                  </a:cxn>
                  <a:cxn ang="0">
                    <a:pos x="14" y="0"/>
                  </a:cxn>
                  <a:cxn ang="0">
                    <a:pos x="0" y="0"/>
                  </a:cxn>
                </a:cxnLst>
                <a:rect l="0" t="0" r="r" b="b"/>
                <a:pathLst>
                  <a:path w="29" h="36">
                    <a:moveTo>
                      <a:pt x="0" y="0"/>
                    </a:moveTo>
                    <a:cubicBezTo>
                      <a:pt x="6" y="12"/>
                      <a:pt x="12" y="24"/>
                      <a:pt x="19" y="36"/>
                    </a:cubicBezTo>
                    <a:cubicBezTo>
                      <a:pt x="29" y="30"/>
                      <a:pt x="29" y="30"/>
                      <a:pt x="29" y="30"/>
                    </a:cubicBezTo>
                    <a:cubicBezTo>
                      <a:pt x="24" y="20"/>
                      <a:pt x="19" y="10"/>
                      <a:pt x="14" y="0"/>
                    </a:cubicBezTo>
                    <a:lnTo>
                      <a:pt x="0" y="0"/>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7" name="Freeform 163"/>
              <p:cNvSpPr>
                <a:spLocks/>
              </p:cNvSpPr>
              <p:nvPr/>
            </p:nvSpPr>
            <p:spPr bwMode="auto">
              <a:xfrm>
                <a:off x="4649788" y="4060825"/>
                <a:ext cx="149225" cy="90488"/>
              </a:xfrm>
              <a:custGeom>
                <a:avLst/>
                <a:gdLst/>
                <a:ahLst/>
                <a:cxnLst>
                  <a:cxn ang="0">
                    <a:pos x="0" y="10"/>
                  </a:cxn>
                  <a:cxn ang="0">
                    <a:pos x="88" y="56"/>
                  </a:cxn>
                  <a:cxn ang="0">
                    <a:pos x="93" y="46"/>
                  </a:cxn>
                  <a:cxn ang="0">
                    <a:pos x="5" y="0"/>
                  </a:cxn>
                  <a:cxn ang="0">
                    <a:pos x="0" y="10"/>
                  </a:cxn>
                </a:cxnLst>
                <a:rect l="0" t="0" r="r" b="b"/>
                <a:pathLst>
                  <a:path w="93" h="56">
                    <a:moveTo>
                      <a:pt x="0" y="10"/>
                    </a:moveTo>
                    <a:cubicBezTo>
                      <a:pt x="26" y="24"/>
                      <a:pt x="57" y="41"/>
                      <a:pt x="88" y="56"/>
                    </a:cubicBezTo>
                    <a:cubicBezTo>
                      <a:pt x="93" y="46"/>
                      <a:pt x="93" y="46"/>
                      <a:pt x="93" y="46"/>
                    </a:cubicBezTo>
                    <a:cubicBezTo>
                      <a:pt x="63" y="30"/>
                      <a:pt x="32" y="14"/>
                      <a:pt x="5" y="0"/>
                    </a:cubicBezTo>
                    <a:lnTo>
                      <a:pt x="0" y="10"/>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8" name="Freeform 164"/>
              <p:cNvSpPr>
                <a:spLocks/>
              </p:cNvSpPr>
              <p:nvPr/>
            </p:nvSpPr>
            <p:spPr bwMode="auto">
              <a:xfrm>
                <a:off x="4849813" y="4162425"/>
                <a:ext cx="153988" cy="79375"/>
              </a:xfrm>
              <a:custGeom>
                <a:avLst/>
                <a:gdLst/>
                <a:ahLst/>
                <a:cxnLst>
                  <a:cxn ang="0">
                    <a:pos x="5" y="0"/>
                  </a:cxn>
                  <a:cxn ang="0">
                    <a:pos x="0" y="11"/>
                  </a:cxn>
                  <a:cxn ang="0">
                    <a:pos x="92" y="49"/>
                  </a:cxn>
                  <a:cxn ang="0">
                    <a:pos x="96" y="38"/>
                  </a:cxn>
                  <a:cxn ang="0">
                    <a:pos x="5" y="0"/>
                  </a:cxn>
                </a:cxnLst>
                <a:rect l="0" t="0" r="r" b="b"/>
                <a:pathLst>
                  <a:path w="96" h="49">
                    <a:moveTo>
                      <a:pt x="5" y="0"/>
                    </a:moveTo>
                    <a:cubicBezTo>
                      <a:pt x="0" y="11"/>
                      <a:pt x="0" y="11"/>
                      <a:pt x="0" y="11"/>
                    </a:cubicBezTo>
                    <a:cubicBezTo>
                      <a:pt x="33" y="26"/>
                      <a:pt x="63" y="39"/>
                      <a:pt x="92" y="49"/>
                    </a:cubicBezTo>
                    <a:cubicBezTo>
                      <a:pt x="96" y="38"/>
                      <a:pt x="96" y="38"/>
                      <a:pt x="96" y="38"/>
                    </a:cubicBezTo>
                    <a:cubicBezTo>
                      <a:pt x="67" y="28"/>
                      <a:pt x="37" y="15"/>
                      <a:pt x="5" y="0"/>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09" name="Freeform 165"/>
              <p:cNvSpPr>
                <a:spLocks/>
              </p:cNvSpPr>
              <p:nvPr/>
            </p:nvSpPr>
            <p:spPr bwMode="auto">
              <a:xfrm>
                <a:off x="4583113" y="1712913"/>
                <a:ext cx="49213" cy="158750"/>
              </a:xfrm>
              <a:custGeom>
                <a:avLst/>
                <a:gdLst/>
                <a:ahLst/>
                <a:cxnLst>
                  <a:cxn ang="0">
                    <a:pos x="0" y="1"/>
                  </a:cxn>
                  <a:cxn ang="0">
                    <a:pos x="20" y="99"/>
                  </a:cxn>
                  <a:cxn ang="0">
                    <a:pos x="31" y="96"/>
                  </a:cxn>
                  <a:cxn ang="0">
                    <a:pos x="12" y="0"/>
                  </a:cxn>
                  <a:cxn ang="0">
                    <a:pos x="0" y="1"/>
                  </a:cxn>
                </a:cxnLst>
                <a:rect l="0" t="0" r="r" b="b"/>
                <a:pathLst>
                  <a:path w="31" h="99">
                    <a:moveTo>
                      <a:pt x="0" y="1"/>
                    </a:moveTo>
                    <a:cubicBezTo>
                      <a:pt x="3" y="34"/>
                      <a:pt x="10" y="67"/>
                      <a:pt x="20" y="99"/>
                    </a:cubicBezTo>
                    <a:cubicBezTo>
                      <a:pt x="31" y="96"/>
                      <a:pt x="31" y="96"/>
                      <a:pt x="31" y="96"/>
                    </a:cubicBezTo>
                    <a:cubicBezTo>
                      <a:pt x="22" y="64"/>
                      <a:pt x="15" y="32"/>
                      <a:pt x="12" y="0"/>
                    </a:cubicBezTo>
                    <a:lnTo>
                      <a:pt x="0" y="1"/>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0" name="Freeform 166"/>
              <p:cNvSpPr>
                <a:spLocks/>
              </p:cNvSpPr>
              <p:nvPr/>
            </p:nvSpPr>
            <p:spPr bwMode="auto">
              <a:xfrm>
                <a:off x="3159125" y="4741863"/>
                <a:ext cx="46038" cy="158750"/>
              </a:xfrm>
              <a:custGeom>
                <a:avLst/>
                <a:gdLst/>
                <a:ahLst/>
                <a:cxnLst>
                  <a:cxn ang="0">
                    <a:pos x="0" y="1"/>
                  </a:cxn>
                  <a:cxn ang="0">
                    <a:pos x="17" y="99"/>
                  </a:cxn>
                  <a:cxn ang="0">
                    <a:pos x="29" y="96"/>
                  </a:cxn>
                  <a:cxn ang="0">
                    <a:pos x="12" y="0"/>
                  </a:cxn>
                  <a:cxn ang="0">
                    <a:pos x="0" y="1"/>
                  </a:cxn>
                </a:cxnLst>
                <a:rect l="0" t="0" r="r" b="b"/>
                <a:pathLst>
                  <a:path w="29" h="99">
                    <a:moveTo>
                      <a:pt x="0" y="1"/>
                    </a:moveTo>
                    <a:cubicBezTo>
                      <a:pt x="3" y="33"/>
                      <a:pt x="9" y="66"/>
                      <a:pt x="17" y="99"/>
                    </a:cubicBezTo>
                    <a:cubicBezTo>
                      <a:pt x="29" y="96"/>
                      <a:pt x="29" y="96"/>
                      <a:pt x="29" y="96"/>
                    </a:cubicBezTo>
                    <a:cubicBezTo>
                      <a:pt x="20" y="64"/>
                      <a:pt x="15" y="31"/>
                      <a:pt x="12" y="0"/>
                    </a:cubicBezTo>
                    <a:lnTo>
                      <a:pt x="0" y="1"/>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1" name="Freeform 167"/>
              <p:cNvSpPr>
                <a:spLocks/>
              </p:cNvSpPr>
              <p:nvPr/>
            </p:nvSpPr>
            <p:spPr bwMode="auto">
              <a:xfrm>
                <a:off x="5481638" y="2601913"/>
                <a:ext cx="149225" cy="93663"/>
              </a:xfrm>
              <a:custGeom>
                <a:avLst/>
                <a:gdLst/>
                <a:ahLst/>
                <a:cxnLst>
                  <a:cxn ang="0">
                    <a:pos x="93" y="48"/>
                  </a:cxn>
                  <a:cxn ang="0">
                    <a:pos x="6" y="0"/>
                  </a:cxn>
                  <a:cxn ang="0">
                    <a:pos x="0" y="11"/>
                  </a:cxn>
                  <a:cxn ang="0">
                    <a:pos x="87" y="58"/>
                  </a:cxn>
                  <a:cxn ang="0">
                    <a:pos x="93" y="48"/>
                  </a:cxn>
                </a:cxnLst>
                <a:rect l="0" t="0" r="r" b="b"/>
                <a:pathLst>
                  <a:path w="93" h="58">
                    <a:moveTo>
                      <a:pt x="93" y="48"/>
                    </a:moveTo>
                    <a:cubicBezTo>
                      <a:pt x="67" y="33"/>
                      <a:pt x="39" y="17"/>
                      <a:pt x="6" y="0"/>
                    </a:cubicBezTo>
                    <a:cubicBezTo>
                      <a:pt x="0" y="11"/>
                      <a:pt x="0" y="11"/>
                      <a:pt x="0" y="11"/>
                    </a:cubicBezTo>
                    <a:cubicBezTo>
                      <a:pt x="33" y="28"/>
                      <a:pt x="61" y="43"/>
                      <a:pt x="87" y="58"/>
                    </a:cubicBezTo>
                    <a:lnTo>
                      <a:pt x="93" y="48"/>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2" name="Freeform 168"/>
              <p:cNvSpPr>
                <a:spLocks/>
              </p:cNvSpPr>
              <p:nvPr/>
            </p:nvSpPr>
            <p:spPr bwMode="auto">
              <a:xfrm>
                <a:off x="3203575" y="4957763"/>
                <a:ext cx="76200" cy="155575"/>
              </a:xfrm>
              <a:custGeom>
                <a:avLst/>
                <a:gdLst/>
                <a:ahLst/>
                <a:cxnLst>
                  <a:cxn ang="0">
                    <a:pos x="47" y="92"/>
                  </a:cxn>
                  <a:cxn ang="0">
                    <a:pos x="12" y="0"/>
                  </a:cxn>
                  <a:cxn ang="0">
                    <a:pos x="0" y="4"/>
                  </a:cxn>
                  <a:cxn ang="0">
                    <a:pos x="36" y="97"/>
                  </a:cxn>
                  <a:cxn ang="0">
                    <a:pos x="47" y="92"/>
                  </a:cxn>
                </a:cxnLst>
                <a:rect l="0" t="0" r="r" b="b"/>
                <a:pathLst>
                  <a:path w="47" h="97">
                    <a:moveTo>
                      <a:pt x="47" y="92"/>
                    </a:moveTo>
                    <a:cubicBezTo>
                      <a:pt x="33" y="61"/>
                      <a:pt x="21" y="30"/>
                      <a:pt x="12" y="0"/>
                    </a:cubicBezTo>
                    <a:cubicBezTo>
                      <a:pt x="0" y="4"/>
                      <a:pt x="0" y="4"/>
                      <a:pt x="0" y="4"/>
                    </a:cubicBezTo>
                    <a:cubicBezTo>
                      <a:pt x="10" y="34"/>
                      <a:pt x="22" y="66"/>
                      <a:pt x="36" y="97"/>
                    </a:cubicBezTo>
                    <a:lnTo>
                      <a:pt x="47" y="92"/>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3" name="Freeform 169"/>
              <p:cNvSpPr>
                <a:spLocks/>
              </p:cNvSpPr>
              <p:nvPr/>
            </p:nvSpPr>
            <p:spPr bwMode="auto">
              <a:xfrm>
                <a:off x="4633913" y="1927225"/>
                <a:ext cx="87313" cy="152400"/>
              </a:xfrm>
              <a:custGeom>
                <a:avLst/>
                <a:gdLst/>
                <a:ahLst/>
                <a:cxnLst>
                  <a:cxn ang="0">
                    <a:pos x="0" y="4"/>
                  </a:cxn>
                  <a:cxn ang="0">
                    <a:pos x="43" y="95"/>
                  </a:cxn>
                  <a:cxn ang="0">
                    <a:pos x="54" y="89"/>
                  </a:cxn>
                  <a:cxn ang="0">
                    <a:pos x="12" y="0"/>
                  </a:cxn>
                  <a:cxn ang="0">
                    <a:pos x="0" y="4"/>
                  </a:cxn>
                </a:cxnLst>
                <a:rect l="0" t="0" r="r" b="b"/>
                <a:pathLst>
                  <a:path w="54" h="95">
                    <a:moveTo>
                      <a:pt x="0" y="4"/>
                    </a:moveTo>
                    <a:cubicBezTo>
                      <a:pt x="12" y="37"/>
                      <a:pt x="27" y="67"/>
                      <a:pt x="43" y="95"/>
                    </a:cubicBezTo>
                    <a:cubicBezTo>
                      <a:pt x="54" y="89"/>
                      <a:pt x="54" y="89"/>
                      <a:pt x="54" y="89"/>
                    </a:cubicBezTo>
                    <a:cubicBezTo>
                      <a:pt x="38" y="62"/>
                      <a:pt x="23" y="32"/>
                      <a:pt x="12" y="0"/>
                    </a:cubicBezTo>
                    <a:lnTo>
                      <a:pt x="0" y="4"/>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4" name="Freeform 170"/>
              <p:cNvSpPr>
                <a:spLocks/>
              </p:cNvSpPr>
              <p:nvPr/>
            </p:nvSpPr>
            <p:spPr bwMode="auto">
              <a:xfrm>
                <a:off x="6134100" y="1114425"/>
                <a:ext cx="147638" cy="100013"/>
              </a:xfrm>
              <a:custGeom>
                <a:avLst/>
                <a:gdLst/>
                <a:ahLst/>
                <a:cxnLst>
                  <a:cxn ang="0">
                    <a:pos x="6" y="0"/>
                  </a:cxn>
                  <a:cxn ang="0">
                    <a:pos x="0" y="11"/>
                  </a:cxn>
                  <a:cxn ang="0">
                    <a:pos x="61" y="48"/>
                  </a:cxn>
                  <a:cxn ang="0">
                    <a:pos x="85" y="62"/>
                  </a:cxn>
                  <a:cxn ang="0">
                    <a:pos x="91" y="52"/>
                  </a:cxn>
                  <a:cxn ang="0">
                    <a:pos x="68" y="38"/>
                  </a:cxn>
                  <a:cxn ang="0">
                    <a:pos x="6" y="0"/>
                  </a:cxn>
                </a:cxnLst>
                <a:rect l="0" t="0" r="r" b="b"/>
                <a:pathLst>
                  <a:path w="91" h="62">
                    <a:moveTo>
                      <a:pt x="6" y="0"/>
                    </a:moveTo>
                    <a:cubicBezTo>
                      <a:pt x="0" y="11"/>
                      <a:pt x="0" y="11"/>
                      <a:pt x="0" y="11"/>
                    </a:cubicBezTo>
                    <a:cubicBezTo>
                      <a:pt x="20" y="22"/>
                      <a:pt x="40" y="35"/>
                      <a:pt x="61" y="48"/>
                    </a:cubicBezTo>
                    <a:cubicBezTo>
                      <a:pt x="69" y="53"/>
                      <a:pt x="77" y="57"/>
                      <a:pt x="85" y="62"/>
                    </a:cubicBezTo>
                    <a:cubicBezTo>
                      <a:pt x="91" y="52"/>
                      <a:pt x="91" y="52"/>
                      <a:pt x="91" y="52"/>
                    </a:cubicBezTo>
                    <a:cubicBezTo>
                      <a:pt x="83" y="47"/>
                      <a:pt x="75" y="42"/>
                      <a:pt x="68" y="38"/>
                    </a:cubicBezTo>
                    <a:cubicBezTo>
                      <a:pt x="47" y="24"/>
                      <a:pt x="26" y="12"/>
                      <a:pt x="6" y="0"/>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5" name="Freeform 171"/>
              <p:cNvSpPr>
                <a:spLocks/>
              </p:cNvSpPr>
              <p:nvPr/>
            </p:nvSpPr>
            <p:spPr bwMode="auto">
              <a:xfrm>
                <a:off x="4244975" y="3875088"/>
                <a:ext cx="157163" cy="71438"/>
              </a:xfrm>
              <a:custGeom>
                <a:avLst/>
                <a:gdLst/>
                <a:ahLst/>
                <a:cxnLst>
                  <a:cxn ang="0">
                    <a:pos x="98" y="34"/>
                  </a:cxn>
                  <a:cxn ang="0">
                    <a:pos x="4" y="0"/>
                  </a:cxn>
                  <a:cxn ang="0">
                    <a:pos x="0" y="11"/>
                  </a:cxn>
                  <a:cxn ang="0">
                    <a:pos x="93" y="45"/>
                  </a:cxn>
                  <a:cxn ang="0">
                    <a:pos x="98" y="34"/>
                  </a:cxn>
                </a:cxnLst>
                <a:rect l="0" t="0" r="r" b="b"/>
                <a:pathLst>
                  <a:path w="98" h="45">
                    <a:moveTo>
                      <a:pt x="98" y="34"/>
                    </a:moveTo>
                    <a:cubicBezTo>
                      <a:pt x="64" y="20"/>
                      <a:pt x="34" y="8"/>
                      <a:pt x="4" y="0"/>
                    </a:cubicBezTo>
                    <a:cubicBezTo>
                      <a:pt x="0" y="11"/>
                      <a:pt x="0" y="11"/>
                      <a:pt x="0" y="11"/>
                    </a:cubicBezTo>
                    <a:cubicBezTo>
                      <a:pt x="30" y="20"/>
                      <a:pt x="60" y="31"/>
                      <a:pt x="93" y="45"/>
                    </a:cubicBezTo>
                    <a:lnTo>
                      <a:pt x="98" y="34"/>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6" name="Freeform 172"/>
              <p:cNvSpPr>
                <a:spLocks/>
              </p:cNvSpPr>
              <p:nvPr/>
            </p:nvSpPr>
            <p:spPr bwMode="auto">
              <a:xfrm>
                <a:off x="6759575" y="1330325"/>
                <a:ext cx="161925" cy="33338"/>
              </a:xfrm>
              <a:custGeom>
                <a:avLst/>
                <a:gdLst/>
                <a:ahLst/>
                <a:cxnLst>
                  <a:cxn ang="0">
                    <a:pos x="0" y="8"/>
                  </a:cxn>
                  <a:cxn ang="0">
                    <a:pos x="0" y="20"/>
                  </a:cxn>
                  <a:cxn ang="0">
                    <a:pos x="10" y="21"/>
                  </a:cxn>
                  <a:cxn ang="0">
                    <a:pos x="100" y="12"/>
                  </a:cxn>
                  <a:cxn ang="0">
                    <a:pos x="97" y="0"/>
                  </a:cxn>
                  <a:cxn ang="0">
                    <a:pos x="0" y="8"/>
                  </a:cxn>
                </a:cxnLst>
                <a:rect l="0" t="0" r="r" b="b"/>
                <a:pathLst>
                  <a:path w="100" h="21">
                    <a:moveTo>
                      <a:pt x="0" y="8"/>
                    </a:moveTo>
                    <a:cubicBezTo>
                      <a:pt x="0" y="20"/>
                      <a:pt x="0" y="20"/>
                      <a:pt x="0" y="20"/>
                    </a:cubicBezTo>
                    <a:cubicBezTo>
                      <a:pt x="3" y="20"/>
                      <a:pt x="7" y="21"/>
                      <a:pt x="10" y="21"/>
                    </a:cubicBezTo>
                    <a:cubicBezTo>
                      <a:pt x="41" y="21"/>
                      <a:pt x="71" y="18"/>
                      <a:pt x="100" y="12"/>
                    </a:cubicBezTo>
                    <a:cubicBezTo>
                      <a:pt x="97" y="0"/>
                      <a:pt x="97" y="0"/>
                      <a:pt x="97" y="0"/>
                    </a:cubicBezTo>
                    <a:cubicBezTo>
                      <a:pt x="66" y="6"/>
                      <a:pt x="33" y="9"/>
                      <a:pt x="0" y="8"/>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7" name="Freeform 173"/>
              <p:cNvSpPr>
                <a:spLocks/>
              </p:cNvSpPr>
              <p:nvPr/>
            </p:nvSpPr>
            <p:spPr bwMode="auto">
              <a:xfrm>
                <a:off x="6537325" y="1311275"/>
                <a:ext cx="160338" cy="47625"/>
              </a:xfrm>
              <a:custGeom>
                <a:avLst/>
                <a:gdLst/>
                <a:ahLst/>
                <a:cxnLst>
                  <a:cxn ang="0">
                    <a:pos x="0" y="11"/>
                  </a:cxn>
                  <a:cxn ang="0">
                    <a:pos x="99" y="30"/>
                  </a:cxn>
                  <a:cxn ang="0">
                    <a:pos x="100" y="18"/>
                  </a:cxn>
                  <a:cxn ang="0">
                    <a:pos x="3" y="0"/>
                  </a:cxn>
                  <a:cxn ang="0">
                    <a:pos x="0" y="11"/>
                  </a:cxn>
                </a:cxnLst>
                <a:rect l="0" t="0" r="r" b="b"/>
                <a:pathLst>
                  <a:path w="100" h="30">
                    <a:moveTo>
                      <a:pt x="0" y="11"/>
                    </a:moveTo>
                    <a:cubicBezTo>
                      <a:pt x="33" y="20"/>
                      <a:pt x="66" y="27"/>
                      <a:pt x="99" y="30"/>
                    </a:cubicBezTo>
                    <a:cubicBezTo>
                      <a:pt x="100" y="18"/>
                      <a:pt x="100" y="18"/>
                      <a:pt x="100" y="18"/>
                    </a:cubicBezTo>
                    <a:cubicBezTo>
                      <a:pt x="68" y="15"/>
                      <a:pt x="36" y="9"/>
                      <a:pt x="3" y="0"/>
                    </a:cubicBezTo>
                    <a:lnTo>
                      <a:pt x="0" y="11"/>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8" name="Freeform 174"/>
              <p:cNvSpPr>
                <a:spLocks/>
              </p:cNvSpPr>
              <p:nvPr/>
            </p:nvSpPr>
            <p:spPr bwMode="auto">
              <a:xfrm>
                <a:off x="6081713" y="3462338"/>
                <a:ext cx="36513" cy="161925"/>
              </a:xfrm>
              <a:custGeom>
                <a:avLst/>
                <a:gdLst/>
                <a:ahLst/>
                <a:cxnLst>
                  <a:cxn ang="0">
                    <a:pos x="0" y="98"/>
                  </a:cxn>
                  <a:cxn ang="0">
                    <a:pos x="12" y="100"/>
                  </a:cxn>
                  <a:cxn ang="0">
                    <a:pos x="23" y="1"/>
                  </a:cxn>
                  <a:cxn ang="0">
                    <a:pos x="11" y="0"/>
                  </a:cxn>
                  <a:cxn ang="0">
                    <a:pos x="0" y="98"/>
                  </a:cxn>
                </a:cxnLst>
                <a:rect l="0" t="0" r="r" b="b"/>
                <a:pathLst>
                  <a:path w="23" h="100">
                    <a:moveTo>
                      <a:pt x="0" y="98"/>
                    </a:moveTo>
                    <a:cubicBezTo>
                      <a:pt x="12" y="100"/>
                      <a:pt x="12" y="100"/>
                      <a:pt x="12" y="100"/>
                    </a:cubicBezTo>
                    <a:cubicBezTo>
                      <a:pt x="19" y="68"/>
                      <a:pt x="23" y="34"/>
                      <a:pt x="23" y="1"/>
                    </a:cubicBezTo>
                    <a:cubicBezTo>
                      <a:pt x="11" y="0"/>
                      <a:pt x="11" y="0"/>
                      <a:pt x="11" y="0"/>
                    </a:cubicBezTo>
                    <a:cubicBezTo>
                      <a:pt x="11" y="33"/>
                      <a:pt x="7" y="66"/>
                      <a:pt x="0" y="98"/>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19" name="Freeform 175"/>
              <p:cNvSpPr>
                <a:spLocks/>
              </p:cNvSpPr>
              <p:nvPr/>
            </p:nvSpPr>
            <p:spPr bwMode="auto">
              <a:xfrm>
                <a:off x="6003925" y="3681413"/>
                <a:ext cx="80963" cy="152400"/>
              </a:xfrm>
              <a:custGeom>
                <a:avLst/>
                <a:gdLst/>
                <a:ahLst/>
                <a:cxnLst>
                  <a:cxn ang="0">
                    <a:pos x="0" y="90"/>
                  </a:cxn>
                  <a:cxn ang="0">
                    <a:pos x="10" y="95"/>
                  </a:cxn>
                  <a:cxn ang="0">
                    <a:pos x="50" y="3"/>
                  </a:cxn>
                  <a:cxn ang="0">
                    <a:pos x="38" y="0"/>
                  </a:cxn>
                  <a:cxn ang="0">
                    <a:pos x="0" y="90"/>
                  </a:cxn>
                </a:cxnLst>
                <a:rect l="0" t="0" r="r" b="b"/>
                <a:pathLst>
                  <a:path w="50" h="95">
                    <a:moveTo>
                      <a:pt x="0" y="90"/>
                    </a:moveTo>
                    <a:cubicBezTo>
                      <a:pt x="10" y="95"/>
                      <a:pt x="10" y="95"/>
                      <a:pt x="10" y="95"/>
                    </a:cubicBezTo>
                    <a:cubicBezTo>
                      <a:pt x="27" y="66"/>
                      <a:pt x="40" y="35"/>
                      <a:pt x="50" y="3"/>
                    </a:cubicBezTo>
                    <a:cubicBezTo>
                      <a:pt x="38" y="0"/>
                      <a:pt x="38" y="0"/>
                      <a:pt x="38" y="0"/>
                    </a:cubicBezTo>
                    <a:cubicBezTo>
                      <a:pt x="29" y="31"/>
                      <a:pt x="16" y="61"/>
                      <a:pt x="0" y="90"/>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0" name="Freeform 176"/>
              <p:cNvSpPr>
                <a:spLocks/>
              </p:cNvSpPr>
              <p:nvPr/>
            </p:nvSpPr>
            <p:spPr bwMode="auto">
              <a:xfrm>
                <a:off x="7178675" y="1128713"/>
                <a:ext cx="138113" cy="112713"/>
              </a:xfrm>
              <a:custGeom>
                <a:avLst/>
                <a:gdLst/>
                <a:ahLst/>
                <a:cxnLst>
                  <a:cxn ang="0">
                    <a:pos x="30" y="39"/>
                  </a:cxn>
                  <a:cxn ang="0">
                    <a:pos x="0" y="60"/>
                  </a:cxn>
                  <a:cxn ang="0">
                    <a:pos x="7" y="70"/>
                  </a:cxn>
                  <a:cxn ang="0">
                    <a:pos x="37" y="49"/>
                  </a:cxn>
                  <a:cxn ang="0">
                    <a:pos x="86" y="9"/>
                  </a:cxn>
                  <a:cxn ang="0">
                    <a:pos x="78" y="0"/>
                  </a:cxn>
                  <a:cxn ang="0">
                    <a:pos x="30" y="39"/>
                  </a:cxn>
                </a:cxnLst>
                <a:rect l="0" t="0" r="r" b="b"/>
                <a:pathLst>
                  <a:path w="86" h="70">
                    <a:moveTo>
                      <a:pt x="30" y="39"/>
                    </a:moveTo>
                    <a:cubicBezTo>
                      <a:pt x="21" y="47"/>
                      <a:pt x="10" y="54"/>
                      <a:pt x="0" y="60"/>
                    </a:cubicBezTo>
                    <a:cubicBezTo>
                      <a:pt x="7" y="70"/>
                      <a:pt x="7" y="70"/>
                      <a:pt x="7" y="70"/>
                    </a:cubicBezTo>
                    <a:cubicBezTo>
                      <a:pt x="17" y="64"/>
                      <a:pt x="27" y="56"/>
                      <a:pt x="37" y="49"/>
                    </a:cubicBezTo>
                    <a:cubicBezTo>
                      <a:pt x="54" y="36"/>
                      <a:pt x="71" y="23"/>
                      <a:pt x="86" y="9"/>
                    </a:cubicBezTo>
                    <a:cubicBezTo>
                      <a:pt x="78" y="0"/>
                      <a:pt x="78" y="0"/>
                      <a:pt x="78" y="0"/>
                    </a:cubicBezTo>
                    <a:cubicBezTo>
                      <a:pt x="63" y="14"/>
                      <a:pt x="47" y="27"/>
                      <a:pt x="30" y="39"/>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1" name="Freeform 177"/>
              <p:cNvSpPr>
                <a:spLocks/>
              </p:cNvSpPr>
              <p:nvPr/>
            </p:nvSpPr>
            <p:spPr bwMode="auto">
              <a:xfrm>
                <a:off x="7472363" y="755650"/>
                <a:ext cx="76200" cy="153988"/>
              </a:xfrm>
              <a:custGeom>
                <a:avLst/>
                <a:gdLst/>
                <a:ahLst/>
                <a:cxnLst>
                  <a:cxn ang="0">
                    <a:pos x="0" y="91"/>
                  </a:cxn>
                  <a:cxn ang="0">
                    <a:pos x="11" y="96"/>
                  </a:cxn>
                  <a:cxn ang="0">
                    <a:pos x="47" y="3"/>
                  </a:cxn>
                  <a:cxn ang="0">
                    <a:pos x="36" y="0"/>
                  </a:cxn>
                  <a:cxn ang="0">
                    <a:pos x="0" y="91"/>
                  </a:cxn>
                </a:cxnLst>
                <a:rect l="0" t="0" r="r" b="b"/>
                <a:pathLst>
                  <a:path w="47" h="96">
                    <a:moveTo>
                      <a:pt x="0" y="91"/>
                    </a:moveTo>
                    <a:cubicBezTo>
                      <a:pt x="11" y="96"/>
                      <a:pt x="11" y="96"/>
                      <a:pt x="11" y="96"/>
                    </a:cubicBezTo>
                    <a:cubicBezTo>
                      <a:pt x="26" y="67"/>
                      <a:pt x="38" y="35"/>
                      <a:pt x="47" y="3"/>
                    </a:cubicBezTo>
                    <a:cubicBezTo>
                      <a:pt x="36" y="0"/>
                      <a:pt x="36" y="0"/>
                      <a:pt x="36" y="0"/>
                    </a:cubicBezTo>
                    <a:cubicBezTo>
                      <a:pt x="27" y="31"/>
                      <a:pt x="14" y="62"/>
                      <a:pt x="0" y="91"/>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2" name="Freeform 178"/>
              <p:cNvSpPr>
                <a:spLocks/>
              </p:cNvSpPr>
              <p:nvPr/>
            </p:nvSpPr>
            <p:spPr bwMode="auto">
              <a:xfrm>
                <a:off x="7545388" y="536575"/>
                <a:ext cx="38100" cy="161925"/>
              </a:xfrm>
              <a:custGeom>
                <a:avLst/>
                <a:gdLst/>
                <a:ahLst/>
                <a:cxnLst>
                  <a:cxn ang="0">
                    <a:pos x="12" y="0"/>
                  </a:cxn>
                  <a:cxn ang="0">
                    <a:pos x="0" y="98"/>
                  </a:cxn>
                  <a:cxn ang="0">
                    <a:pos x="12" y="100"/>
                  </a:cxn>
                  <a:cxn ang="0">
                    <a:pos x="24" y="1"/>
                  </a:cxn>
                  <a:cxn ang="0">
                    <a:pos x="12" y="0"/>
                  </a:cxn>
                </a:cxnLst>
                <a:rect l="0" t="0" r="r" b="b"/>
                <a:pathLst>
                  <a:path w="24" h="100">
                    <a:moveTo>
                      <a:pt x="12" y="0"/>
                    </a:moveTo>
                    <a:cubicBezTo>
                      <a:pt x="11" y="33"/>
                      <a:pt x="7" y="66"/>
                      <a:pt x="0" y="98"/>
                    </a:cubicBezTo>
                    <a:cubicBezTo>
                      <a:pt x="12" y="100"/>
                      <a:pt x="12" y="100"/>
                      <a:pt x="12" y="100"/>
                    </a:cubicBezTo>
                    <a:cubicBezTo>
                      <a:pt x="19" y="68"/>
                      <a:pt x="23" y="34"/>
                      <a:pt x="24" y="1"/>
                    </a:cubicBezTo>
                    <a:lnTo>
                      <a:pt x="12" y="0"/>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3" name="Freeform 179"/>
              <p:cNvSpPr>
                <a:spLocks/>
              </p:cNvSpPr>
              <p:nvPr/>
            </p:nvSpPr>
            <p:spPr bwMode="auto">
              <a:xfrm>
                <a:off x="6978650" y="1257300"/>
                <a:ext cx="153988" cy="77788"/>
              </a:xfrm>
              <a:custGeom>
                <a:avLst/>
                <a:gdLst/>
                <a:ahLst/>
                <a:cxnLst>
                  <a:cxn ang="0">
                    <a:pos x="0" y="36"/>
                  </a:cxn>
                  <a:cxn ang="0">
                    <a:pos x="3" y="48"/>
                  </a:cxn>
                  <a:cxn ang="0">
                    <a:pos x="96" y="10"/>
                  </a:cxn>
                  <a:cxn ang="0">
                    <a:pos x="90" y="0"/>
                  </a:cxn>
                  <a:cxn ang="0">
                    <a:pos x="0" y="36"/>
                  </a:cxn>
                </a:cxnLst>
                <a:rect l="0" t="0" r="r" b="b"/>
                <a:pathLst>
                  <a:path w="96" h="48">
                    <a:moveTo>
                      <a:pt x="0" y="36"/>
                    </a:moveTo>
                    <a:cubicBezTo>
                      <a:pt x="3" y="48"/>
                      <a:pt x="3" y="48"/>
                      <a:pt x="3" y="48"/>
                    </a:cubicBezTo>
                    <a:cubicBezTo>
                      <a:pt x="35" y="39"/>
                      <a:pt x="66" y="26"/>
                      <a:pt x="96" y="10"/>
                    </a:cubicBezTo>
                    <a:cubicBezTo>
                      <a:pt x="90" y="0"/>
                      <a:pt x="90" y="0"/>
                      <a:pt x="90" y="0"/>
                    </a:cubicBezTo>
                    <a:cubicBezTo>
                      <a:pt x="61" y="15"/>
                      <a:pt x="31" y="28"/>
                      <a:pt x="0" y="36"/>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4" name="Freeform 180"/>
              <p:cNvSpPr>
                <a:spLocks/>
              </p:cNvSpPr>
              <p:nvPr/>
            </p:nvSpPr>
            <p:spPr bwMode="auto">
              <a:xfrm>
                <a:off x="7466013" y="103188"/>
                <a:ext cx="79375" cy="153988"/>
              </a:xfrm>
              <a:custGeom>
                <a:avLst/>
                <a:gdLst/>
                <a:ahLst/>
                <a:cxnLst>
                  <a:cxn ang="0">
                    <a:pos x="49" y="92"/>
                  </a:cxn>
                  <a:cxn ang="0">
                    <a:pos x="11" y="0"/>
                  </a:cxn>
                  <a:cxn ang="0">
                    <a:pos x="0" y="5"/>
                  </a:cxn>
                  <a:cxn ang="0">
                    <a:pos x="38" y="96"/>
                  </a:cxn>
                  <a:cxn ang="0">
                    <a:pos x="49" y="92"/>
                  </a:cxn>
                </a:cxnLst>
                <a:rect l="0" t="0" r="r" b="b"/>
                <a:pathLst>
                  <a:path w="49" h="96">
                    <a:moveTo>
                      <a:pt x="49" y="92"/>
                    </a:moveTo>
                    <a:cubicBezTo>
                      <a:pt x="40" y="61"/>
                      <a:pt x="27" y="31"/>
                      <a:pt x="11" y="0"/>
                    </a:cubicBezTo>
                    <a:cubicBezTo>
                      <a:pt x="0" y="5"/>
                      <a:pt x="0" y="5"/>
                      <a:pt x="0" y="5"/>
                    </a:cubicBezTo>
                    <a:cubicBezTo>
                      <a:pt x="16" y="36"/>
                      <a:pt x="29" y="65"/>
                      <a:pt x="38" y="96"/>
                    </a:cubicBezTo>
                    <a:lnTo>
                      <a:pt x="49" y="92"/>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5" name="Freeform 181"/>
              <p:cNvSpPr>
                <a:spLocks/>
              </p:cNvSpPr>
              <p:nvPr/>
            </p:nvSpPr>
            <p:spPr bwMode="auto">
              <a:xfrm>
                <a:off x="5872163" y="3879850"/>
                <a:ext cx="114300" cy="136525"/>
              </a:xfrm>
              <a:custGeom>
                <a:avLst/>
                <a:gdLst/>
                <a:ahLst/>
                <a:cxnLst>
                  <a:cxn ang="0">
                    <a:pos x="0" y="76"/>
                  </a:cxn>
                  <a:cxn ang="0">
                    <a:pos x="8" y="85"/>
                  </a:cxn>
                  <a:cxn ang="0">
                    <a:pos x="71" y="7"/>
                  </a:cxn>
                  <a:cxn ang="0">
                    <a:pos x="61" y="0"/>
                  </a:cxn>
                  <a:cxn ang="0">
                    <a:pos x="0" y="76"/>
                  </a:cxn>
                </a:cxnLst>
                <a:rect l="0" t="0" r="r" b="b"/>
                <a:pathLst>
                  <a:path w="71" h="85">
                    <a:moveTo>
                      <a:pt x="0" y="76"/>
                    </a:moveTo>
                    <a:cubicBezTo>
                      <a:pt x="8" y="85"/>
                      <a:pt x="8" y="85"/>
                      <a:pt x="8" y="85"/>
                    </a:cubicBezTo>
                    <a:cubicBezTo>
                      <a:pt x="32" y="61"/>
                      <a:pt x="53" y="34"/>
                      <a:pt x="71" y="7"/>
                    </a:cubicBezTo>
                    <a:cubicBezTo>
                      <a:pt x="61" y="0"/>
                      <a:pt x="61" y="0"/>
                      <a:pt x="61" y="0"/>
                    </a:cubicBezTo>
                    <a:cubicBezTo>
                      <a:pt x="44" y="27"/>
                      <a:pt x="23" y="53"/>
                      <a:pt x="0" y="76"/>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6" name="Freeform 182"/>
              <p:cNvSpPr>
                <a:spLocks/>
              </p:cNvSpPr>
              <p:nvPr/>
            </p:nvSpPr>
            <p:spPr bwMode="auto">
              <a:xfrm>
                <a:off x="7346950" y="957263"/>
                <a:ext cx="111125" cy="139700"/>
              </a:xfrm>
              <a:custGeom>
                <a:avLst/>
                <a:gdLst/>
                <a:ahLst/>
                <a:cxnLst>
                  <a:cxn ang="0">
                    <a:pos x="0" y="79"/>
                  </a:cxn>
                  <a:cxn ang="0">
                    <a:pos x="9" y="87"/>
                  </a:cxn>
                  <a:cxn ang="0">
                    <a:pos x="69" y="7"/>
                  </a:cxn>
                  <a:cxn ang="0">
                    <a:pos x="59" y="0"/>
                  </a:cxn>
                  <a:cxn ang="0">
                    <a:pos x="0" y="79"/>
                  </a:cxn>
                </a:cxnLst>
                <a:rect l="0" t="0" r="r" b="b"/>
                <a:pathLst>
                  <a:path w="69" h="87">
                    <a:moveTo>
                      <a:pt x="0" y="79"/>
                    </a:moveTo>
                    <a:cubicBezTo>
                      <a:pt x="9" y="87"/>
                      <a:pt x="9" y="87"/>
                      <a:pt x="9" y="87"/>
                    </a:cubicBezTo>
                    <a:cubicBezTo>
                      <a:pt x="31" y="62"/>
                      <a:pt x="52" y="35"/>
                      <a:pt x="69" y="7"/>
                    </a:cubicBezTo>
                    <a:cubicBezTo>
                      <a:pt x="59" y="0"/>
                      <a:pt x="59" y="0"/>
                      <a:pt x="59" y="0"/>
                    </a:cubicBezTo>
                    <a:cubicBezTo>
                      <a:pt x="42" y="28"/>
                      <a:pt x="22" y="55"/>
                      <a:pt x="0" y="79"/>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7" name="Freeform 183"/>
              <p:cNvSpPr>
                <a:spLocks/>
              </p:cNvSpPr>
              <p:nvPr/>
            </p:nvSpPr>
            <p:spPr bwMode="auto">
              <a:xfrm>
                <a:off x="6327775" y="1228725"/>
                <a:ext cx="153988" cy="80963"/>
              </a:xfrm>
              <a:custGeom>
                <a:avLst/>
                <a:gdLst/>
                <a:ahLst/>
                <a:cxnLst>
                  <a:cxn ang="0">
                    <a:pos x="0" y="10"/>
                  </a:cxn>
                  <a:cxn ang="0">
                    <a:pos x="92" y="50"/>
                  </a:cxn>
                  <a:cxn ang="0">
                    <a:pos x="96" y="39"/>
                  </a:cxn>
                  <a:cxn ang="0">
                    <a:pos x="6" y="0"/>
                  </a:cxn>
                  <a:cxn ang="0">
                    <a:pos x="0" y="10"/>
                  </a:cxn>
                </a:cxnLst>
                <a:rect l="0" t="0" r="r" b="b"/>
                <a:pathLst>
                  <a:path w="96" h="50">
                    <a:moveTo>
                      <a:pt x="0" y="10"/>
                    </a:moveTo>
                    <a:cubicBezTo>
                      <a:pt x="31" y="26"/>
                      <a:pt x="61" y="39"/>
                      <a:pt x="92" y="50"/>
                    </a:cubicBezTo>
                    <a:cubicBezTo>
                      <a:pt x="96" y="39"/>
                      <a:pt x="96" y="39"/>
                      <a:pt x="96" y="39"/>
                    </a:cubicBezTo>
                    <a:cubicBezTo>
                      <a:pt x="66" y="28"/>
                      <a:pt x="36" y="15"/>
                      <a:pt x="6" y="0"/>
                    </a:cubicBezTo>
                    <a:lnTo>
                      <a:pt x="0" y="10"/>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8" name="Freeform 184"/>
              <p:cNvSpPr>
                <a:spLocks/>
              </p:cNvSpPr>
              <p:nvPr/>
            </p:nvSpPr>
            <p:spPr bwMode="auto">
              <a:xfrm>
                <a:off x="3408363" y="3967163"/>
                <a:ext cx="138113" cy="114300"/>
              </a:xfrm>
              <a:custGeom>
                <a:avLst/>
                <a:gdLst/>
                <a:ahLst/>
                <a:cxnLst>
                  <a:cxn ang="0">
                    <a:pos x="86" y="10"/>
                  </a:cxn>
                  <a:cxn ang="0">
                    <a:pos x="79" y="0"/>
                  </a:cxn>
                  <a:cxn ang="0">
                    <a:pos x="0" y="62"/>
                  </a:cxn>
                  <a:cxn ang="0">
                    <a:pos x="9" y="71"/>
                  </a:cxn>
                  <a:cxn ang="0">
                    <a:pos x="86" y="10"/>
                  </a:cxn>
                </a:cxnLst>
                <a:rect l="0" t="0" r="r" b="b"/>
                <a:pathLst>
                  <a:path w="86" h="71">
                    <a:moveTo>
                      <a:pt x="86" y="10"/>
                    </a:moveTo>
                    <a:cubicBezTo>
                      <a:pt x="79" y="0"/>
                      <a:pt x="79" y="0"/>
                      <a:pt x="79" y="0"/>
                    </a:cubicBezTo>
                    <a:cubicBezTo>
                      <a:pt x="51" y="18"/>
                      <a:pt x="24" y="39"/>
                      <a:pt x="0" y="62"/>
                    </a:cubicBezTo>
                    <a:cubicBezTo>
                      <a:pt x="9" y="71"/>
                      <a:pt x="9" y="71"/>
                      <a:pt x="9" y="71"/>
                    </a:cubicBezTo>
                    <a:cubicBezTo>
                      <a:pt x="32" y="48"/>
                      <a:pt x="58" y="28"/>
                      <a:pt x="86" y="10"/>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29" name="Freeform 185"/>
              <p:cNvSpPr>
                <a:spLocks/>
              </p:cNvSpPr>
              <p:nvPr/>
            </p:nvSpPr>
            <p:spPr bwMode="auto">
              <a:xfrm>
                <a:off x="3592513" y="3878263"/>
                <a:ext cx="155575" cy="74613"/>
              </a:xfrm>
              <a:custGeom>
                <a:avLst/>
                <a:gdLst/>
                <a:ahLst/>
                <a:cxnLst>
                  <a:cxn ang="0">
                    <a:pos x="87" y="14"/>
                  </a:cxn>
                  <a:cxn ang="0">
                    <a:pos x="97" y="11"/>
                  </a:cxn>
                  <a:cxn ang="0">
                    <a:pos x="93" y="0"/>
                  </a:cxn>
                  <a:cxn ang="0">
                    <a:pos x="84" y="3"/>
                  </a:cxn>
                  <a:cxn ang="0">
                    <a:pos x="0" y="36"/>
                  </a:cxn>
                  <a:cxn ang="0">
                    <a:pos x="6" y="47"/>
                  </a:cxn>
                  <a:cxn ang="0">
                    <a:pos x="87" y="14"/>
                  </a:cxn>
                </a:cxnLst>
                <a:rect l="0" t="0" r="r" b="b"/>
                <a:pathLst>
                  <a:path w="97" h="47">
                    <a:moveTo>
                      <a:pt x="87" y="14"/>
                    </a:moveTo>
                    <a:cubicBezTo>
                      <a:pt x="90" y="13"/>
                      <a:pt x="94" y="12"/>
                      <a:pt x="97" y="11"/>
                    </a:cubicBezTo>
                    <a:cubicBezTo>
                      <a:pt x="93" y="0"/>
                      <a:pt x="93" y="0"/>
                      <a:pt x="93" y="0"/>
                    </a:cubicBezTo>
                    <a:cubicBezTo>
                      <a:pt x="90" y="1"/>
                      <a:pt x="87" y="2"/>
                      <a:pt x="84" y="3"/>
                    </a:cubicBezTo>
                    <a:cubicBezTo>
                      <a:pt x="55" y="11"/>
                      <a:pt x="27" y="23"/>
                      <a:pt x="0" y="36"/>
                    </a:cubicBezTo>
                    <a:cubicBezTo>
                      <a:pt x="6" y="47"/>
                      <a:pt x="6" y="47"/>
                      <a:pt x="6" y="47"/>
                    </a:cubicBezTo>
                    <a:cubicBezTo>
                      <a:pt x="31" y="34"/>
                      <a:pt x="59" y="23"/>
                      <a:pt x="87" y="14"/>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0" name="Freeform 186"/>
              <p:cNvSpPr>
                <a:spLocks/>
              </p:cNvSpPr>
              <p:nvPr/>
            </p:nvSpPr>
            <p:spPr bwMode="auto">
              <a:xfrm>
                <a:off x="3271838" y="4116388"/>
                <a:ext cx="107950" cy="139700"/>
              </a:xfrm>
              <a:custGeom>
                <a:avLst/>
                <a:gdLst/>
                <a:ahLst/>
                <a:cxnLst>
                  <a:cxn ang="0">
                    <a:pos x="67" y="8"/>
                  </a:cxn>
                  <a:cxn ang="0">
                    <a:pos x="58" y="0"/>
                  </a:cxn>
                  <a:cxn ang="0">
                    <a:pos x="0" y="81"/>
                  </a:cxn>
                  <a:cxn ang="0">
                    <a:pos x="10" y="87"/>
                  </a:cxn>
                  <a:cxn ang="0">
                    <a:pos x="67" y="8"/>
                  </a:cxn>
                </a:cxnLst>
                <a:rect l="0" t="0" r="r" b="b"/>
                <a:pathLst>
                  <a:path w="67" h="87">
                    <a:moveTo>
                      <a:pt x="67" y="8"/>
                    </a:moveTo>
                    <a:cubicBezTo>
                      <a:pt x="58" y="0"/>
                      <a:pt x="58" y="0"/>
                      <a:pt x="58" y="0"/>
                    </a:cubicBezTo>
                    <a:cubicBezTo>
                      <a:pt x="36" y="25"/>
                      <a:pt x="17" y="52"/>
                      <a:pt x="0" y="81"/>
                    </a:cubicBezTo>
                    <a:cubicBezTo>
                      <a:pt x="10" y="87"/>
                      <a:pt x="10" y="87"/>
                      <a:pt x="10" y="87"/>
                    </a:cubicBezTo>
                    <a:cubicBezTo>
                      <a:pt x="27" y="59"/>
                      <a:pt x="46" y="32"/>
                      <a:pt x="67" y="8"/>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1" name="Freeform 187"/>
              <p:cNvSpPr>
                <a:spLocks/>
              </p:cNvSpPr>
              <p:nvPr/>
            </p:nvSpPr>
            <p:spPr bwMode="auto">
              <a:xfrm>
                <a:off x="3182938" y="4303713"/>
                <a:ext cx="76200" cy="157163"/>
              </a:xfrm>
              <a:custGeom>
                <a:avLst/>
                <a:gdLst/>
                <a:ahLst/>
                <a:cxnLst>
                  <a:cxn ang="0">
                    <a:pos x="17" y="79"/>
                  </a:cxn>
                  <a:cxn ang="0">
                    <a:pos x="47" y="5"/>
                  </a:cxn>
                  <a:cxn ang="0">
                    <a:pos x="36" y="0"/>
                  </a:cxn>
                  <a:cxn ang="0">
                    <a:pos x="6" y="75"/>
                  </a:cxn>
                  <a:cxn ang="0">
                    <a:pos x="0" y="94"/>
                  </a:cxn>
                  <a:cxn ang="0">
                    <a:pos x="12" y="97"/>
                  </a:cxn>
                  <a:cxn ang="0">
                    <a:pos x="17" y="79"/>
                  </a:cxn>
                </a:cxnLst>
                <a:rect l="0" t="0" r="r" b="b"/>
                <a:pathLst>
                  <a:path w="47" h="97">
                    <a:moveTo>
                      <a:pt x="17" y="79"/>
                    </a:moveTo>
                    <a:cubicBezTo>
                      <a:pt x="25" y="53"/>
                      <a:pt x="35" y="29"/>
                      <a:pt x="47" y="5"/>
                    </a:cubicBezTo>
                    <a:cubicBezTo>
                      <a:pt x="36" y="0"/>
                      <a:pt x="36" y="0"/>
                      <a:pt x="36" y="0"/>
                    </a:cubicBezTo>
                    <a:cubicBezTo>
                      <a:pt x="24" y="24"/>
                      <a:pt x="14" y="49"/>
                      <a:pt x="6" y="75"/>
                    </a:cubicBezTo>
                    <a:cubicBezTo>
                      <a:pt x="4" y="81"/>
                      <a:pt x="2" y="87"/>
                      <a:pt x="0" y="94"/>
                    </a:cubicBezTo>
                    <a:cubicBezTo>
                      <a:pt x="12" y="97"/>
                      <a:pt x="12" y="97"/>
                      <a:pt x="12" y="97"/>
                    </a:cubicBezTo>
                    <a:cubicBezTo>
                      <a:pt x="13" y="91"/>
                      <a:pt x="15" y="85"/>
                      <a:pt x="17" y="79"/>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2" name="Freeform 188"/>
              <p:cNvSpPr>
                <a:spLocks/>
              </p:cNvSpPr>
              <p:nvPr/>
            </p:nvSpPr>
            <p:spPr bwMode="auto">
              <a:xfrm>
                <a:off x="4027488" y="3836988"/>
                <a:ext cx="160338" cy="39688"/>
              </a:xfrm>
              <a:custGeom>
                <a:avLst/>
                <a:gdLst/>
                <a:ahLst/>
                <a:cxnLst>
                  <a:cxn ang="0">
                    <a:pos x="100" y="13"/>
                  </a:cxn>
                  <a:cxn ang="0">
                    <a:pos x="1" y="0"/>
                  </a:cxn>
                  <a:cxn ang="0">
                    <a:pos x="0" y="12"/>
                  </a:cxn>
                  <a:cxn ang="0">
                    <a:pos x="97" y="24"/>
                  </a:cxn>
                  <a:cxn ang="0">
                    <a:pos x="100" y="13"/>
                  </a:cxn>
                </a:cxnLst>
                <a:rect l="0" t="0" r="r" b="b"/>
                <a:pathLst>
                  <a:path w="100" h="24">
                    <a:moveTo>
                      <a:pt x="100" y="13"/>
                    </a:moveTo>
                    <a:cubicBezTo>
                      <a:pt x="66" y="5"/>
                      <a:pt x="34" y="1"/>
                      <a:pt x="1" y="0"/>
                    </a:cubicBezTo>
                    <a:cubicBezTo>
                      <a:pt x="0" y="12"/>
                      <a:pt x="0" y="12"/>
                      <a:pt x="0" y="12"/>
                    </a:cubicBezTo>
                    <a:cubicBezTo>
                      <a:pt x="33" y="13"/>
                      <a:pt x="64" y="17"/>
                      <a:pt x="97" y="24"/>
                    </a:cubicBezTo>
                    <a:lnTo>
                      <a:pt x="100" y="13"/>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3" name="Freeform 189"/>
              <p:cNvSpPr>
                <a:spLocks/>
              </p:cNvSpPr>
              <p:nvPr/>
            </p:nvSpPr>
            <p:spPr bwMode="auto">
              <a:xfrm>
                <a:off x="3803650" y="3836988"/>
                <a:ext cx="161925" cy="42863"/>
              </a:xfrm>
              <a:custGeom>
                <a:avLst/>
                <a:gdLst/>
                <a:ahLst/>
                <a:cxnLst>
                  <a:cxn ang="0">
                    <a:pos x="100" y="12"/>
                  </a:cxn>
                  <a:cxn ang="0">
                    <a:pos x="99" y="0"/>
                  </a:cxn>
                  <a:cxn ang="0">
                    <a:pos x="0" y="15"/>
                  </a:cxn>
                  <a:cxn ang="0">
                    <a:pos x="3" y="26"/>
                  </a:cxn>
                  <a:cxn ang="0">
                    <a:pos x="100" y="12"/>
                  </a:cxn>
                </a:cxnLst>
                <a:rect l="0" t="0" r="r" b="b"/>
                <a:pathLst>
                  <a:path w="100" h="26">
                    <a:moveTo>
                      <a:pt x="100" y="12"/>
                    </a:moveTo>
                    <a:cubicBezTo>
                      <a:pt x="99" y="0"/>
                      <a:pt x="99" y="0"/>
                      <a:pt x="99" y="0"/>
                    </a:cubicBezTo>
                    <a:cubicBezTo>
                      <a:pt x="67" y="2"/>
                      <a:pt x="35" y="7"/>
                      <a:pt x="0" y="15"/>
                    </a:cubicBezTo>
                    <a:cubicBezTo>
                      <a:pt x="3" y="26"/>
                      <a:pt x="3" y="26"/>
                      <a:pt x="3" y="26"/>
                    </a:cubicBezTo>
                    <a:cubicBezTo>
                      <a:pt x="37" y="19"/>
                      <a:pt x="68" y="14"/>
                      <a:pt x="100" y="12"/>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4" name="Freeform 190"/>
              <p:cNvSpPr>
                <a:spLocks/>
              </p:cNvSpPr>
              <p:nvPr/>
            </p:nvSpPr>
            <p:spPr bwMode="auto">
              <a:xfrm>
                <a:off x="3154363" y="4518025"/>
                <a:ext cx="33338" cy="160338"/>
              </a:xfrm>
              <a:custGeom>
                <a:avLst/>
                <a:gdLst/>
                <a:ahLst/>
                <a:cxnLst>
                  <a:cxn ang="0">
                    <a:pos x="13" y="100"/>
                  </a:cxn>
                  <a:cxn ang="0">
                    <a:pos x="12" y="91"/>
                  </a:cxn>
                  <a:cxn ang="0">
                    <a:pos x="21" y="2"/>
                  </a:cxn>
                  <a:cxn ang="0">
                    <a:pos x="9" y="0"/>
                  </a:cxn>
                  <a:cxn ang="0">
                    <a:pos x="0" y="91"/>
                  </a:cxn>
                  <a:cxn ang="0">
                    <a:pos x="1" y="100"/>
                  </a:cxn>
                  <a:cxn ang="0">
                    <a:pos x="13" y="100"/>
                  </a:cxn>
                </a:cxnLst>
                <a:rect l="0" t="0" r="r" b="b"/>
                <a:pathLst>
                  <a:path w="21" h="100">
                    <a:moveTo>
                      <a:pt x="13" y="100"/>
                    </a:moveTo>
                    <a:cubicBezTo>
                      <a:pt x="13" y="97"/>
                      <a:pt x="12" y="94"/>
                      <a:pt x="12" y="91"/>
                    </a:cubicBezTo>
                    <a:cubicBezTo>
                      <a:pt x="13" y="61"/>
                      <a:pt x="15" y="31"/>
                      <a:pt x="21" y="2"/>
                    </a:cubicBezTo>
                    <a:cubicBezTo>
                      <a:pt x="9" y="0"/>
                      <a:pt x="9" y="0"/>
                      <a:pt x="9" y="0"/>
                    </a:cubicBezTo>
                    <a:cubicBezTo>
                      <a:pt x="3" y="29"/>
                      <a:pt x="1" y="60"/>
                      <a:pt x="0" y="91"/>
                    </a:cubicBezTo>
                    <a:cubicBezTo>
                      <a:pt x="0" y="94"/>
                      <a:pt x="1" y="97"/>
                      <a:pt x="1" y="100"/>
                    </a:cubicBezTo>
                    <a:lnTo>
                      <a:pt x="13" y="100"/>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5" name="Freeform 191"/>
              <p:cNvSpPr>
                <a:spLocks/>
              </p:cNvSpPr>
              <p:nvPr/>
            </p:nvSpPr>
            <p:spPr bwMode="auto">
              <a:xfrm>
                <a:off x="5699125" y="4044950"/>
                <a:ext cx="139700" cy="111125"/>
              </a:xfrm>
              <a:custGeom>
                <a:avLst/>
                <a:gdLst/>
                <a:ahLst/>
                <a:cxnLst>
                  <a:cxn ang="0">
                    <a:pos x="0" y="58"/>
                  </a:cxn>
                  <a:cxn ang="0">
                    <a:pos x="6" y="69"/>
                  </a:cxn>
                  <a:cxn ang="0">
                    <a:pos x="87" y="9"/>
                  </a:cxn>
                  <a:cxn ang="0">
                    <a:pos x="79" y="0"/>
                  </a:cxn>
                  <a:cxn ang="0">
                    <a:pos x="0" y="58"/>
                  </a:cxn>
                </a:cxnLst>
                <a:rect l="0" t="0" r="r" b="b"/>
                <a:pathLst>
                  <a:path w="87" h="69">
                    <a:moveTo>
                      <a:pt x="0" y="58"/>
                    </a:moveTo>
                    <a:cubicBezTo>
                      <a:pt x="6" y="69"/>
                      <a:pt x="6" y="69"/>
                      <a:pt x="6" y="69"/>
                    </a:cubicBezTo>
                    <a:cubicBezTo>
                      <a:pt x="35" y="51"/>
                      <a:pt x="62" y="31"/>
                      <a:pt x="87" y="9"/>
                    </a:cubicBezTo>
                    <a:cubicBezTo>
                      <a:pt x="79" y="0"/>
                      <a:pt x="79" y="0"/>
                      <a:pt x="79" y="0"/>
                    </a:cubicBezTo>
                    <a:cubicBezTo>
                      <a:pt x="55" y="22"/>
                      <a:pt x="28" y="41"/>
                      <a:pt x="0" y="58"/>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6" name="Freeform 192"/>
              <p:cNvSpPr>
                <a:spLocks/>
              </p:cNvSpPr>
              <p:nvPr/>
            </p:nvSpPr>
            <p:spPr bwMode="auto">
              <a:xfrm>
                <a:off x="5675313" y="2714625"/>
                <a:ext cx="139700" cy="111125"/>
              </a:xfrm>
              <a:custGeom>
                <a:avLst/>
                <a:gdLst/>
                <a:ahLst/>
                <a:cxnLst>
                  <a:cxn ang="0">
                    <a:pos x="87" y="60"/>
                  </a:cxn>
                  <a:cxn ang="0">
                    <a:pos x="7" y="0"/>
                  </a:cxn>
                  <a:cxn ang="0">
                    <a:pos x="0" y="10"/>
                  </a:cxn>
                  <a:cxn ang="0">
                    <a:pos x="79" y="69"/>
                  </a:cxn>
                  <a:cxn ang="0">
                    <a:pos x="87" y="60"/>
                  </a:cxn>
                </a:cxnLst>
                <a:rect l="0" t="0" r="r" b="b"/>
                <a:pathLst>
                  <a:path w="87" h="69">
                    <a:moveTo>
                      <a:pt x="87" y="60"/>
                    </a:moveTo>
                    <a:cubicBezTo>
                      <a:pt x="63" y="39"/>
                      <a:pt x="37" y="19"/>
                      <a:pt x="7" y="0"/>
                    </a:cubicBezTo>
                    <a:cubicBezTo>
                      <a:pt x="0" y="10"/>
                      <a:pt x="0" y="10"/>
                      <a:pt x="0" y="10"/>
                    </a:cubicBezTo>
                    <a:cubicBezTo>
                      <a:pt x="30" y="29"/>
                      <a:pt x="55" y="48"/>
                      <a:pt x="79" y="69"/>
                    </a:cubicBezTo>
                    <a:lnTo>
                      <a:pt x="87" y="60"/>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7" name="Freeform 193"/>
              <p:cNvSpPr>
                <a:spLocks/>
              </p:cNvSpPr>
              <p:nvPr/>
            </p:nvSpPr>
            <p:spPr bwMode="auto">
              <a:xfrm>
                <a:off x="5846763" y="2855913"/>
                <a:ext cx="117475" cy="133350"/>
              </a:xfrm>
              <a:custGeom>
                <a:avLst/>
                <a:gdLst/>
                <a:ahLst/>
                <a:cxnLst>
                  <a:cxn ang="0">
                    <a:pos x="73" y="76"/>
                  </a:cxn>
                  <a:cxn ang="0">
                    <a:pos x="22" y="14"/>
                  </a:cxn>
                  <a:cxn ang="0">
                    <a:pos x="9" y="0"/>
                  </a:cxn>
                  <a:cxn ang="0">
                    <a:pos x="0" y="8"/>
                  </a:cxn>
                  <a:cxn ang="0">
                    <a:pos x="14" y="22"/>
                  </a:cxn>
                  <a:cxn ang="0">
                    <a:pos x="63" y="83"/>
                  </a:cxn>
                  <a:cxn ang="0">
                    <a:pos x="73" y="76"/>
                  </a:cxn>
                </a:cxnLst>
                <a:rect l="0" t="0" r="r" b="b"/>
                <a:pathLst>
                  <a:path w="73" h="83">
                    <a:moveTo>
                      <a:pt x="73" y="76"/>
                    </a:moveTo>
                    <a:cubicBezTo>
                      <a:pt x="58" y="55"/>
                      <a:pt x="41" y="34"/>
                      <a:pt x="22" y="14"/>
                    </a:cubicBezTo>
                    <a:cubicBezTo>
                      <a:pt x="18" y="9"/>
                      <a:pt x="13" y="4"/>
                      <a:pt x="9" y="0"/>
                    </a:cubicBezTo>
                    <a:cubicBezTo>
                      <a:pt x="0" y="8"/>
                      <a:pt x="0" y="8"/>
                      <a:pt x="0" y="8"/>
                    </a:cubicBezTo>
                    <a:cubicBezTo>
                      <a:pt x="5" y="12"/>
                      <a:pt x="9" y="17"/>
                      <a:pt x="14" y="22"/>
                    </a:cubicBezTo>
                    <a:cubicBezTo>
                      <a:pt x="32" y="41"/>
                      <a:pt x="48" y="62"/>
                      <a:pt x="63" y="83"/>
                    </a:cubicBezTo>
                    <a:lnTo>
                      <a:pt x="73" y="76"/>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8" name="Freeform 194"/>
              <p:cNvSpPr>
                <a:spLocks/>
              </p:cNvSpPr>
              <p:nvPr/>
            </p:nvSpPr>
            <p:spPr bwMode="auto">
              <a:xfrm>
                <a:off x="5513388" y="885825"/>
                <a:ext cx="161925" cy="44450"/>
              </a:xfrm>
              <a:custGeom>
                <a:avLst/>
                <a:gdLst/>
                <a:ahLst/>
                <a:cxnLst>
                  <a:cxn ang="0">
                    <a:pos x="0" y="12"/>
                  </a:cxn>
                  <a:cxn ang="0">
                    <a:pos x="97" y="27"/>
                  </a:cxn>
                  <a:cxn ang="0">
                    <a:pos x="100" y="15"/>
                  </a:cxn>
                  <a:cxn ang="0">
                    <a:pos x="1" y="0"/>
                  </a:cxn>
                  <a:cxn ang="0">
                    <a:pos x="0" y="12"/>
                  </a:cxn>
                </a:cxnLst>
                <a:rect l="0" t="0" r="r" b="b"/>
                <a:pathLst>
                  <a:path w="100" h="27">
                    <a:moveTo>
                      <a:pt x="0" y="12"/>
                    </a:moveTo>
                    <a:cubicBezTo>
                      <a:pt x="33" y="14"/>
                      <a:pt x="66" y="19"/>
                      <a:pt x="97" y="27"/>
                    </a:cubicBezTo>
                    <a:cubicBezTo>
                      <a:pt x="100" y="15"/>
                      <a:pt x="100" y="15"/>
                      <a:pt x="100" y="15"/>
                    </a:cubicBezTo>
                    <a:cubicBezTo>
                      <a:pt x="68" y="7"/>
                      <a:pt x="35" y="2"/>
                      <a:pt x="1" y="0"/>
                    </a:cubicBezTo>
                    <a:lnTo>
                      <a:pt x="0" y="12"/>
                    </a:ln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39" name="Freeform 195"/>
              <p:cNvSpPr>
                <a:spLocks/>
              </p:cNvSpPr>
              <p:nvPr/>
            </p:nvSpPr>
            <p:spPr bwMode="auto">
              <a:xfrm>
                <a:off x="5497513" y="4170363"/>
                <a:ext cx="153988" cy="79375"/>
              </a:xfrm>
              <a:custGeom>
                <a:avLst/>
                <a:gdLst/>
                <a:ahLst/>
                <a:cxnLst>
                  <a:cxn ang="0">
                    <a:pos x="82" y="4"/>
                  </a:cxn>
                  <a:cxn ang="0">
                    <a:pos x="0" y="38"/>
                  </a:cxn>
                  <a:cxn ang="0">
                    <a:pos x="4" y="49"/>
                  </a:cxn>
                  <a:cxn ang="0">
                    <a:pos x="87" y="15"/>
                  </a:cxn>
                  <a:cxn ang="0">
                    <a:pos x="96" y="10"/>
                  </a:cxn>
                  <a:cxn ang="0">
                    <a:pos x="91" y="0"/>
                  </a:cxn>
                  <a:cxn ang="0">
                    <a:pos x="82" y="4"/>
                  </a:cxn>
                </a:cxnLst>
                <a:rect l="0" t="0" r="r" b="b"/>
                <a:pathLst>
                  <a:path w="96" h="49">
                    <a:moveTo>
                      <a:pt x="82" y="4"/>
                    </a:moveTo>
                    <a:cubicBezTo>
                      <a:pt x="55" y="18"/>
                      <a:pt x="28" y="29"/>
                      <a:pt x="0" y="38"/>
                    </a:cubicBezTo>
                    <a:cubicBezTo>
                      <a:pt x="4" y="49"/>
                      <a:pt x="4" y="49"/>
                      <a:pt x="4" y="49"/>
                    </a:cubicBezTo>
                    <a:cubicBezTo>
                      <a:pt x="32" y="40"/>
                      <a:pt x="60" y="29"/>
                      <a:pt x="87" y="15"/>
                    </a:cubicBezTo>
                    <a:cubicBezTo>
                      <a:pt x="90" y="14"/>
                      <a:pt x="93" y="12"/>
                      <a:pt x="96" y="10"/>
                    </a:cubicBezTo>
                    <a:cubicBezTo>
                      <a:pt x="91" y="0"/>
                      <a:pt x="91" y="0"/>
                      <a:pt x="91" y="0"/>
                    </a:cubicBezTo>
                    <a:cubicBezTo>
                      <a:pt x="88" y="1"/>
                      <a:pt x="85" y="3"/>
                      <a:pt x="82" y="4"/>
                    </a:cubicBezTo>
                    <a:close/>
                  </a:path>
                </a:pathLst>
              </a:custGeom>
              <a:solidFill>
                <a:srgbClr val="FFFFFF"/>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grpSp>
      <p:grpSp>
        <p:nvGrpSpPr>
          <p:cNvPr id="15" name="Group 327"/>
          <p:cNvGrpSpPr/>
          <p:nvPr/>
        </p:nvGrpSpPr>
        <p:grpSpPr>
          <a:xfrm>
            <a:off x="149899" y="2645952"/>
            <a:ext cx="1910969" cy="1594127"/>
            <a:chOff x="168383" y="2327650"/>
            <a:chExt cx="1433227" cy="1195595"/>
          </a:xfrm>
        </p:grpSpPr>
        <p:sp>
          <p:nvSpPr>
            <p:cNvPr id="316" name="Rounded Rectangle 315"/>
            <p:cNvSpPr/>
            <p:nvPr/>
          </p:nvSpPr>
          <p:spPr>
            <a:xfrm>
              <a:off x="168383" y="2517692"/>
              <a:ext cx="1433227" cy="1005553"/>
            </a:xfrm>
            <a:prstGeom prst="roundRect">
              <a:avLst>
                <a:gd name="adj" fmla="val 8331"/>
              </a:avLst>
            </a:prstGeom>
            <a:solidFill>
              <a:schemeClr val="bg2"/>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319" name="Isosceles Triangle 318"/>
            <p:cNvSpPr/>
            <p:nvPr/>
          </p:nvSpPr>
          <p:spPr>
            <a:xfrm flipH="1">
              <a:off x="771228" y="2327650"/>
              <a:ext cx="227537" cy="19615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nvGrpSpPr>
            <p:cNvPr id="16" name="Group 25"/>
            <p:cNvGrpSpPr/>
            <p:nvPr/>
          </p:nvGrpSpPr>
          <p:grpSpPr>
            <a:xfrm>
              <a:off x="183545" y="2635206"/>
              <a:ext cx="1358623" cy="786507"/>
              <a:chOff x="803802" y="1595573"/>
              <a:chExt cx="1418819" cy="786507"/>
            </a:xfrm>
          </p:grpSpPr>
          <p:sp>
            <p:nvSpPr>
              <p:cNvPr id="326" name="Text Placeholder 3"/>
              <p:cNvSpPr txBox="1">
                <a:spLocks/>
              </p:cNvSpPr>
              <p:nvPr/>
            </p:nvSpPr>
            <p:spPr>
              <a:xfrm>
                <a:off x="1027326" y="1595573"/>
                <a:ext cx="971772"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accent1"/>
                    </a:solidFill>
                    <a:cs typeface="+mn-ea"/>
                    <a:sym typeface="+mn-lt"/>
                  </a:rPr>
                  <a:t>添加内容文本</a:t>
                </a:r>
                <a:endParaRPr lang="en-US" sz="2133" b="1" dirty="0">
                  <a:solidFill>
                    <a:schemeClr val="accent1"/>
                  </a:solidFill>
                  <a:cs typeface="+mn-ea"/>
                  <a:sym typeface="+mn-lt"/>
                </a:endParaRPr>
              </a:p>
            </p:txBody>
          </p:sp>
          <p:sp>
            <p:nvSpPr>
              <p:cNvPr id="327" name="Text Placeholder 3"/>
              <p:cNvSpPr txBox="1">
                <a:spLocks/>
              </p:cNvSpPr>
              <p:nvPr/>
            </p:nvSpPr>
            <p:spPr>
              <a:xfrm>
                <a:off x="803802" y="1705164"/>
                <a:ext cx="1418819" cy="67691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1">
                        <a:lumMod val="50000"/>
                        <a:lumOff val="50000"/>
                      </a:schemeClr>
                    </a:solidFill>
                    <a:cs typeface="+mn-ea"/>
                    <a:sym typeface="+mn-lt"/>
                  </a:rPr>
                  <a:t>There are many variations</a:t>
                </a:r>
              </a:p>
              <a:p>
                <a:pPr defTabSz="1219170">
                  <a:spcBef>
                    <a:spcPct val="20000"/>
                  </a:spcBef>
                  <a:defRPr/>
                </a:pPr>
                <a:r>
                  <a:rPr lang="en-US" sz="1333" dirty="0">
                    <a:solidFill>
                      <a:schemeClr val="tx1">
                        <a:lumMod val="50000"/>
                        <a:lumOff val="50000"/>
                      </a:schemeClr>
                    </a:solidFill>
                    <a:cs typeface="+mn-ea"/>
                    <a:sym typeface="+mn-lt"/>
                  </a:rPr>
                  <a:t> of passages of lorem</a:t>
                </a:r>
              </a:p>
              <a:p>
                <a:pPr defTabSz="1219170">
                  <a:spcBef>
                    <a:spcPct val="20000"/>
                  </a:spcBef>
                  <a:defRPr/>
                </a:pPr>
                <a:r>
                  <a:rPr lang="en-US" sz="1333" dirty="0">
                    <a:solidFill>
                      <a:schemeClr val="tx1">
                        <a:lumMod val="50000"/>
                        <a:lumOff val="50000"/>
                      </a:schemeClr>
                    </a:solidFill>
                    <a:cs typeface="+mn-ea"/>
                    <a:sym typeface="+mn-lt"/>
                  </a:rPr>
                  <a:t> ipsum available</a:t>
                </a:r>
              </a:p>
            </p:txBody>
          </p:sp>
        </p:grpSp>
      </p:grpSp>
      <p:grpSp>
        <p:nvGrpSpPr>
          <p:cNvPr id="17" name="Group 328"/>
          <p:cNvGrpSpPr/>
          <p:nvPr/>
        </p:nvGrpSpPr>
        <p:grpSpPr>
          <a:xfrm>
            <a:off x="2955412" y="4851402"/>
            <a:ext cx="1910969" cy="1594127"/>
            <a:chOff x="168383" y="2327650"/>
            <a:chExt cx="1433227" cy="1195595"/>
          </a:xfrm>
        </p:grpSpPr>
        <p:sp>
          <p:nvSpPr>
            <p:cNvPr id="330" name="Rounded Rectangle 329"/>
            <p:cNvSpPr/>
            <p:nvPr/>
          </p:nvSpPr>
          <p:spPr>
            <a:xfrm>
              <a:off x="168383" y="2517692"/>
              <a:ext cx="1433227" cy="1005553"/>
            </a:xfrm>
            <a:prstGeom prst="roundRect">
              <a:avLst>
                <a:gd name="adj" fmla="val 8331"/>
              </a:avLst>
            </a:prstGeom>
            <a:solidFill>
              <a:schemeClr val="bg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331" name="Isosceles Triangle 330"/>
            <p:cNvSpPr/>
            <p:nvPr/>
          </p:nvSpPr>
          <p:spPr>
            <a:xfrm flipH="1">
              <a:off x="771228" y="2327650"/>
              <a:ext cx="227537" cy="196153"/>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nvGrpSpPr>
            <p:cNvPr id="18" name="Group 25"/>
            <p:cNvGrpSpPr/>
            <p:nvPr/>
          </p:nvGrpSpPr>
          <p:grpSpPr>
            <a:xfrm>
              <a:off x="183544" y="2635206"/>
              <a:ext cx="1358622" cy="786507"/>
              <a:chOff x="803802" y="1595573"/>
              <a:chExt cx="1418819" cy="786507"/>
            </a:xfrm>
          </p:grpSpPr>
          <p:sp>
            <p:nvSpPr>
              <p:cNvPr id="333" name="Text Placeholder 3"/>
              <p:cNvSpPr txBox="1">
                <a:spLocks/>
              </p:cNvSpPr>
              <p:nvPr/>
            </p:nvSpPr>
            <p:spPr>
              <a:xfrm>
                <a:off x="1027327" y="1595573"/>
                <a:ext cx="97177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accent2"/>
                    </a:solidFill>
                    <a:cs typeface="+mn-ea"/>
                    <a:sym typeface="+mn-lt"/>
                  </a:rPr>
                  <a:t>添加内容文本</a:t>
                </a:r>
                <a:endParaRPr lang="en-US" sz="2133" b="1" dirty="0">
                  <a:solidFill>
                    <a:schemeClr val="accent2"/>
                  </a:solidFill>
                  <a:cs typeface="+mn-ea"/>
                  <a:sym typeface="+mn-lt"/>
                </a:endParaRPr>
              </a:p>
            </p:txBody>
          </p:sp>
          <p:sp>
            <p:nvSpPr>
              <p:cNvPr id="334" name="Text Placeholder 3"/>
              <p:cNvSpPr txBox="1">
                <a:spLocks/>
              </p:cNvSpPr>
              <p:nvPr/>
            </p:nvSpPr>
            <p:spPr>
              <a:xfrm>
                <a:off x="803802" y="1705164"/>
                <a:ext cx="1418819" cy="67691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1">
                        <a:lumMod val="50000"/>
                        <a:lumOff val="50000"/>
                      </a:schemeClr>
                    </a:solidFill>
                    <a:cs typeface="+mn-ea"/>
                    <a:sym typeface="+mn-lt"/>
                  </a:rPr>
                  <a:t>There are many variations</a:t>
                </a:r>
              </a:p>
              <a:p>
                <a:pPr defTabSz="1219170">
                  <a:spcBef>
                    <a:spcPct val="20000"/>
                  </a:spcBef>
                  <a:defRPr/>
                </a:pPr>
                <a:r>
                  <a:rPr lang="en-US" sz="1333" dirty="0">
                    <a:solidFill>
                      <a:schemeClr val="tx1">
                        <a:lumMod val="50000"/>
                        <a:lumOff val="50000"/>
                      </a:schemeClr>
                    </a:solidFill>
                    <a:cs typeface="+mn-ea"/>
                    <a:sym typeface="+mn-lt"/>
                  </a:rPr>
                  <a:t> of passages of lorem</a:t>
                </a:r>
              </a:p>
              <a:p>
                <a:pPr defTabSz="1219170">
                  <a:spcBef>
                    <a:spcPct val="20000"/>
                  </a:spcBef>
                  <a:defRPr/>
                </a:pPr>
                <a:r>
                  <a:rPr lang="en-US" sz="1333" dirty="0">
                    <a:solidFill>
                      <a:schemeClr val="tx1">
                        <a:lumMod val="50000"/>
                        <a:lumOff val="50000"/>
                      </a:schemeClr>
                    </a:solidFill>
                    <a:cs typeface="+mn-ea"/>
                    <a:sym typeface="+mn-lt"/>
                  </a:rPr>
                  <a:t> ipsum available</a:t>
                </a:r>
              </a:p>
            </p:txBody>
          </p:sp>
        </p:grpSp>
      </p:grpSp>
      <p:grpSp>
        <p:nvGrpSpPr>
          <p:cNvPr id="19" name="Group 334"/>
          <p:cNvGrpSpPr/>
          <p:nvPr/>
        </p:nvGrpSpPr>
        <p:grpSpPr>
          <a:xfrm>
            <a:off x="5691879" y="4137482"/>
            <a:ext cx="1910969" cy="1594127"/>
            <a:chOff x="168383" y="2327650"/>
            <a:chExt cx="1433227" cy="1195595"/>
          </a:xfrm>
        </p:grpSpPr>
        <p:sp>
          <p:nvSpPr>
            <p:cNvPr id="336" name="Rounded Rectangle 335"/>
            <p:cNvSpPr/>
            <p:nvPr/>
          </p:nvSpPr>
          <p:spPr>
            <a:xfrm>
              <a:off x="168383" y="2517692"/>
              <a:ext cx="1433227" cy="1005553"/>
            </a:xfrm>
            <a:prstGeom prst="roundRect">
              <a:avLst>
                <a:gd name="adj" fmla="val 8331"/>
              </a:avLst>
            </a:prstGeom>
            <a:solidFill>
              <a:schemeClr val="bg2"/>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337" name="Isosceles Triangle 336"/>
            <p:cNvSpPr/>
            <p:nvPr/>
          </p:nvSpPr>
          <p:spPr>
            <a:xfrm flipH="1">
              <a:off x="771228" y="2327650"/>
              <a:ext cx="227537" cy="196153"/>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nvGrpSpPr>
            <p:cNvPr id="20" name="Group 25"/>
            <p:cNvGrpSpPr/>
            <p:nvPr/>
          </p:nvGrpSpPr>
          <p:grpSpPr>
            <a:xfrm>
              <a:off x="183544" y="2635206"/>
              <a:ext cx="1358622" cy="786507"/>
              <a:chOff x="803802" y="1595573"/>
              <a:chExt cx="1418819" cy="786507"/>
            </a:xfrm>
          </p:grpSpPr>
          <p:sp>
            <p:nvSpPr>
              <p:cNvPr id="339" name="Text Placeholder 3"/>
              <p:cNvSpPr txBox="1">
                <a:spLocks/>
              </p:cNvSpPr>
              <p:nvPr/>
            </p:nvSpPr>
            <p:spPr>
              <a:xfrm>
                <a:off x="1027327" y="1595573"/>
                <a:ext cx="97177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accent3"/>
                    </a:solidFill>
                    <a:cs typeface="+mn-ea"/>
                    <a:sym typeface="+mn-lt"/>
                  </a:rPr>
                  <a:t>添加内容文本</a:t>
                </a:r>
                <a:endParaRPr lang="en-US" sz="2133" b="1" dirty="0">
                  <a:solidFill>
                    <a:schemeClr val="accent3"/>
                  </a:solidFill>
                  <a:cs typeface="+mn-ea"/>
                  <a:sym typeface="+mn-lt"/>
                </a:endParaRPr>
              </a:p>
            </p:txBody>
          </p:sp>
          <p:sp>
            <p:nvSpPr>
              <p:cNvPr id="340" name="Text Placeholder 3"/>
              <p:cNvSpPr txBox="1">
                <a:spLocks/>
              </p:cNvSpPr>
              <p:nvPr/>
            </p:nvSpPr>
            <p:spPr>
              <a:xfrm>
                <a:off x="803802" y="1705164"/>
                <a:ext cx="1418819" cy="67691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1">
                        <a:lumMod val="50000"/>
                        <a:lumOff val="50000"/>
                      </a:schemeClr>
                    </a:solidFill>
                    <a:cs typeface="+mn-ea"/>
                    <a:sym typeface="+mn-lt"/>
                  </a:rPr>
                  <a:t>There are many variations</a:t>
                </a:r>
              </a:p>
              <a:p>
                <a:pPr defTabSz="1219170">
                  <a:spcBef>
                    <a:spcPct val="20000"/>
                  </a:spcBef>
                  <a:defRPr/>
                </a:pPr>
                <a:r>
                  <a:rPr lang="en-US" sz="1333" dirty="0">
                    <a:solidFill>
                      <a:schemeClr val="tx1">
                        <a:lumMod val="50000"/>
                        <a:lumOff val="50000"/>
                      </a:schemeClr>
                    </a:solidFill>
                    <a:cs typeface="+mn-ea"/>
                    <a:sym typeface="+mn-lt"/>
                  </a:rPr>
                  <a:t> of passages of lorem</a:t>
                </a:r>
              </a:p>
              <a:p>
                <a:pPr defTabSz="1219170">
                  <a:spcBef>
                    <a:spcPct val="20000"/>
                  </a:spcBef>
                  <a:defRPr/>
                </a:pPr>
                <a:r>
                  <a:rPr lang="en-US" sz="1333" dirty="0">
                    <a:solidFill>
                      <a:schemeClr val="tx1">
                        <a:lumMod val="50000"/>
                        <a:lumOff val="50000"/>
                      </a:schemeClr>
                    </a:solidFill>
                    <a:cs typeface="+mn-ea"/>
                    <a:sym typeface="+mn-lt"/>
                  </a:rPr>
                  <a:t> ipsum available</a:t>
                </a:r>
              </a:p>
            </p:txBody>
          </p:sp>
        </p:grpSp>
      </p:grpSp>
      <p:grpSp>
        <p:nvGrpSpPr>
          <p:cNvPr id="21" name="Group 340"/>
          <p:cNvGrpSpPr/>
          <p:nvPr/>
        </p:nvGrpSpPr>
        <p:grpSpPr>
          <a:xfrm>
            <a:off x="9294732" y="3742410"/>
            <a:ext cx="1910969" cy="1594127"/>
            <a:chOff x="168383" y="2327650"/>
            <a:chExt cx="1433227" cy="1195595"/>
          </a:xfrm>
        </p:grpSpPr>
        <p:sp>
          <p:nvSpPr>
            <p:cNvPr id="342" name="Rounded Rectangle 341"/>
            <p:cNvSpPr/>
            <p:nvPr/>
          </p:nvSpPr>
          <p:spPr>
            <a:xfrm>
              <a:off x="168383" y="2517692"/>
              <a:ext cx="1433227" cy="1005553"/>
            </a:xfrm>
            <a:prstGeom prst="roundRect">
              <a:avLst>
                <a:gd name="adj" fmla="val 8331"/>
              </a:avLst>
            </a:prstGeom>
            <a:solidFill>
              <a:schemeClr val="bg2"/>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343" name="Isosceles Triangle 342"/>
            <p:cNvSpPr/>
            <p:nvPr/>
          </p:nvSpPr>
          <p:spPr>
            <a:xfrm flipH="1">
              <a:off x="771228" y="2327650"/>
              <a:ext cx="227537" cy="196153"/>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grpSp>
          <p:nvGrpSpPr>
            <p:cNvPr id="22" name="Group 25"/>
            <p:cNvGrpSpPr/>
            <p:nvPr/>
          </p:nvGrpSpPr>
          <p:grpSpPr>
            <a:xfrm>
              <a:off x="183544" y="2635206"/>
              <a:ext cx="1358622" cy="786507"/>
              <a:chOff x="803802" y="1595573"/>
              <a:chExt cx="1418819" cy="786507"/>
            </a:xfrm>
          </p:grpSpPr>
          <p:sp>
            <p:nvSpPr>
              <p:cNvPr id="345" name="Text Placeholder 3"/>
              <p:cNvSpPr txBox="1">
                <a:spLocks/>
              </p:cNvSpPr>
              <p:nvPr/>
            </p:nvSpPr>
            <p:spPr>
              <a:xfrm>
                <a:off x="1027327" y="1595573"/>
                <a:ext cx="971773"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zh-CN" altLang="en-US" sz="1600" b="1" dirty="0">
                    <a:solidFill>
                      <a:schemeClr val="accent4"/>
                    </a:solidFill>
                    <a:cs typeface="+mn-ea"/>
                    <a:sym typeface="+mn-lt"/>
                  </a:rPr>
                  <a:t>添加内容文本</a:t>
                </a:r>
                <a:endParaRPr lang="en-US" sz="2133" b="1" dirty="0">
                  <a:solidFill>
                    <a:schemeClr val="accent4"/>
                  </a:solidFill>
                  <a:cs typeface="+mn-ea"/>
                  <a:sym typeface="+mn-lt"/>
                </a:endParaRPr>
              </a:p>
            </p:txBody>
          </p:sp>
          <p:sp>
            <p:nvSpPr>
              <p:cNvPr id="346" name="Text Placeholder 3"/>
              <p:cNvSpPr txBox="1">
                <a:spLocks/>
              </p:cNvSpPr>
              <p:nvPr/>
            </p:nvSpPr>
            <p:spPr>
              <a:xfrm>
                <a:off x="803802" y="1705164"/>
                <a:ext cx="1418819" cy="67691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333" dirty="0">
                    <a:solidFill>
                      <a:schemeClr val="tx1">
                        <a:lumMod val="50000"/>
                        <a:lumOff val="50000"/>
                      </a:schemeClr>
                    </a:solidFill>
                    <a:cs typeface="+mn-ea"/>
                    <a:sym typeface="+mn-lt"/>
                  </a:rPr>
                  <a:t>There are many variations</a:t>
                </a:r>
              </a:p>
              <a:p>
                <a:pPr defTabSz="1219170">
                  <a:spcBef>
                    <a:spcPct val="20000"/>
                  </a:spcBef>
                  <a:defRPr/>
                </a:pPr>
                <a:r>
                  <a:rPr lang="en-US" sz="1333" dirty="0">
                    <a:solidFill>
                      <a:schemeClr val="tx1">
                        <a:lumMod val="50000"/>
                        <a:lumOff val="50000"/>
                      </a:schemeClr>
                    </a:solidFill>
                    <a:cs typeface="+mn-ea"/>
                    <a:sym typeface="+mn-lt"/>
                  </a:rPr>
                  <a:t> of passages of lorem</a:t>
                </a:r>
              </a:p>
              <a:p>
                <a:pPr defTabSz="1219170">
                  <a:spcBef>
                    <a:spcPct val="20000"/>
                  </a:spcBef>
                  <a:defRPr/>
                </a:pPr>
                <a:r>
                  <a:rPr lang="en-US" sz="1333" dirty="0">
                    <a:solidFill>
                      <a:schemeClr val="tx1">
                        <a:lumMod val="50000"/>
                        <a:lumOff val="50000"/>
                      </a:schemeClr>
                    </a:solidFill>
                    <a:cs typeface="+mn-ea"/>
                    <a:sym typeface="+mn-lt"/>
                  </a:rPr>
                  <a:t> ipsum available</a:t>
                </a:r>
              </a:p>
            </p:txBody>
          </p:sp>
        </p:grpSp>
      </p:grpSp>
      <p:sp>
        <p:nvSpPr>
          <p:cNvPr id="116" name="文本框 115"/>
          <p:cNvSpPr txBox="1"/>
          <p:nvPr/>
        </p:nvSpPr>
        <p:spPr>
          <a:xfrm>
            <a:off x="2544719" y="178747"/>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2140257694"/>
      </p:ext>
    </p:extLst>
  </p:cSld>
  <p:clrMapOvr>
    <a:masterClrMapping/>
  </p:clrMapOvr>
  <p:transition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6346"/>
                                        </p:tgtEl>
                                        <p:attrNameLst>
                                          <p:attrName>style.visibility</p:attrName>
                                        </p:attrNameLst>
                                      </p:cBhvr>
                                      <p:to>
                                        <p:strVal val="visible"/>
                                      </p:to>
                                    </p:set>
                                    <p:animEffect transition="in" filter="wipe(down)">
                                      <p:cBhvr>
                                        <p:cTn id="11" dur="500"/>
                                        <p:tgtEl>
                                          <p:spTgt spid="6346"/>
                                        </p:tgtEl>
                                      </p:cBhvr>
                                    </p:animEffect>
                                  </p:childTnLst>
                                </p:cTn>
                              </p:par>
                            </p:childTnLst>
                          </p:cTn>
                        </p:par>
                        <p:par>
                          <p:cTn id="12" fill="hold">
                            <p:stCondLst>
                              <p:cond delay="1500"/>
                            </p:stCondLst>
                            <p:childTnLst>
                              <p:par>
                                <p:cTn id="13" presetID="22" presetClass="entr" presetSubtype="4" fill="hold" grpId="0" nodeType="afterEffect">
                                  <p:stCondLst>
                                    <p:cond delay="0"/>
                                  </p:stCondLst>
                                  <p:childTnLst>
                                    <p:set>
                                      <p:cBhvr>
                                        <p:cTn id="14" dur="1" fill="hold">
                                          <p:stCondLst>
                                            <p:cond delay="0"/>
                                          </p:stCondLst>
                                        </p:cTn>
                                        <p:tgtEl>
                                          <p:spTgt spid="6345"/>
                                        </p:tgtEl>
                                        <p:attrNameLst>
                                          <p:attrName>style.visibility</p:attrName>
                                        </p:attrNameLst>
                                      </p:cBhvr>
                                      <p:to>
                                        <p:strVal val="visible"/>
                                      </p:to>
                                    </p:set>
                                    <p:animEffect transition="in" filter="wipe(down)">
                                      <p:cBhvr>
                                        <p:cTn id="15" dur="500"/>
                                        <p:tgtEl>
                                          <p:spTgt spid="6345"/>
                                        </p:tgtEl>
                                      </p:cBhvr>
                                    </p:animEffect>
                                  </p:childTnLst>
                                </p:cTn>
                              </p:par>
                            </p:childTnLst>
                          </p:cTn>
                        </p:par>
                        <p:par>
                          <p:cTn id="16" fill="hold">
                            <p:stCondLst>
                              <p:cond delay="2000"/>
                            </p:stCondLst>
                            <p:childTnLst>
                              <p:par>
                                <p:cTn id="17" presetID="12" presetClass="entr" presetSubtype="4"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slide(fromBottom)">
                                      <p:cBhvr>
                                        <p:cTn id="19" dur="500"/>
                                        <p:tgtEl>
                                          <p:spTgt spid="4"/>
                                        </p:tgtEl>
                                      </p:cBhvr>
                                    </p:animEffect>
                                  </p:childTnLst>
                                </p:cTn>
                              </p:par>
                            </p:childTnLst>
                          </p:cTn>
                        </p:par>
                        <p:par>
                          <p:cTn id="20" fill="hold">
                            <p:stCondLst>
                              <p:cond delay="2500"/>
                            </p:stCondLst>
                            <p:childTnLst>
                              <p:par>
                                <p:cTn id="21" presetID="12" presetClass="entr" presetSubtype="4"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slide(fromBottom)">
                                      <p:cBhvr>
                                        <p:cTn id="23" dur="500"/>
                                        <p:tgtEl>
                                          <p:spTgt spid="2"/>
                                        </p:tgtEl>
                                      </p:cBhvr>
                                    </p:animEffect>
                                  </p:childTnLst>
                                </p:cTn>
                              </p:par>
                            </p:childTnLst>
                          </p:cTn>
                        </p:par>
                        <p:par>
                          <p:cTn id="24" fill="hold">
                            <p:stCondLst>
                              <p:cond delay="3000"/>
                            </p:stCondLst>
                            <p:childTnLst>
                              <p:par>
                                <p:cTn id="25" presetID="12" presetClass="entr" presetSubtype="4"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slide(fromBottom)">
                                      <p:cBhvr>
                                        <p:cTn id="27" dur="500"/>
                                        <p:tgtEl>
                                          <p:spTgt spid="9"/>
                                        </p:tgtEl>
                                      </p:cBhvr>
                                    </p:animEffect>
                                  </p:childTnLst>
                                </p:cTn>
                              </p:par>
                            </p:childTnLst>
                          </p:cTn>
                        </p:par>
                        <p:par>
                          <p:cTn id="28" fill="hold">
                            <p:stCondLst>
                              <p:cond delay="3500"/>
                            </p:stCondLst>
                            <p:childTnLst>
                              <p:par>
                                <p:cTn id="29" presetID="12" presetClass="entr" presetSubtype="4"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slide(fromBottom)">
                                      <p:cBhvr>
                                        <p:cTn id="31" dur="500"/>
                                        <p:tgtEl>
                                          <p:spTgt spid="15"/>
                                        </p:tgtEl>
                                      </p:cBhvr>
                                    </p:animEffect>
                                  </p:childTnLst>
                                </p:cTn>
                              </p:par>
                            </p:childTnLst>
                          </p:cTn>
                        </p:par>
                        <p:par>
                          <p:cTn id="32" fill="hold">
                            <p:stCondLst>
                              <p:cond delay="4000"/>
                            </p:stCondLst>
                            <p:childTnLst>
                              <p:par>
                                <p:cTn id="33" presetID="12" presetClass="entr" presetSubtype="4"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slide(fromBottom)">
                                      <p:cBhvr>
                                        <p:cTn id="35" dur="500"/>
                                        <p:tgtEl>
                                          <p:spTgt spid="6"/>
                                        </p:tgtEl>
                                      </p:cBhvr>
                                    </p:animEffect>
                                  </p:childTnLst>
                                </p:cTn>
                              </p:par>
                            </p:childTnLst>
                          </p:cTn>
                        </p:par>
                        <p:par>
                          <p:cTn id="36" fill="hold">
                            <p:stCondLst>
                              <p:cond delay="4500"/>
                            </p:stCondLst>
                            <p:childTnLst>
                              <p:par>
                                <p:cTn id="37" presetID="12" presetClass="entr" presetSubtype="4"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slide(fromBottom)">
                                      <p:cBhvr>
                                        <p:cTn id="39" dur="500"/>
                                        <p:tgtEl>
                                          <p:spTgt spid="17"/>
                                        </p:tgtEl>
                                      </p:cBhvr>
                                    </p:animEffect>
                                  </p:childTnLst>
                                </p:cTn>
                              </p:par>
                            </p:childTnLst>
                          </p:cTn>
                        </p:par>
                        <p:par>
                          <p:cTn id="40" fill="hold">
                            <p:stCondLst>
                              <p:cond delay="5000"/>
                            </p:stCondLst>
                            <p:childTnLst>
                              <p:par>
                                <p:cTn id="41" presetID="12" presetClass="entr" presetSubtype="4" fill="hold"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slide(fromBottom)">
                                      <p:cBhvr>
                                        <p:cTn id="43" dur="500"/>
                                        <p:tgtEl>
                                          <p:spTgt spid="10"/>
                                        </p:tgtEl>
                                      </p:cBhvr>
                                    </p:animEffect>
                                  </p:childTnLst>
                                </p:cTn>
                              </p:par>
                            </p:childTnLst>
                          </p:cTn>
                        </p:par>
                        <p:par>
                          <p:cTn id="44" fill="hold">
                            <p:stCondLst>
                              <p:cond delay="5500"/>
                            </p:stCondLst>
                            <p:childTnLst>
                              <p:par>
                                <p:cTn id="45" presetID="12" presetClass="entr" presetSubtype="4" fill="hold" nodeType="after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slide(fromBottom)">
                                      <p:cBhvr>
                                        <p:cTn id="47" dur="500"/>
                                        <p:tgtEl>
                                          <p:spTgt spid="19"/>
                                        </p:tgtEl>
                                      </p:cBhvr>
                                    </p:animEffect>
                                  </p:childTnLst>
                                </p:cTn>
                              </p:par>
                            </p:childTnLst>
                          </p:cTn>
                        </p:par>
                        <p:par>
                          <p:cTn id="48" fill="hold">
                            <p:stCondLst>
                              <p:cond delay="6000"/>
                            </p:stCondLst>
                            <p:childTnLst>
                              <p:par>
                                <p:cTn id="49" presetID="12" presetClass="entr" presetSubtype="4" fill="hold"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slide(fromBottom)">
                                      <p:cBhvr>
                                        <p:cTn id="51" dur="500"/>
                                        <p:tgtEl>
                                          <p:spTgt spid="11"/>
                                        </p:tgtEl>
                                      </p:cBhvr>
                                    </p:animEffect>
                                  </p:childTnLst>
                                </p:cTn>
                              </p:par>
                            </p:childTnLst>
                          </p:cTn>
                        </p:par>
                        <p:par>
                          <p:cTn id="52" fill="hold">
                            <p:stCondLst>
                              <p:cond delay="6500"/>
                            </p:stCondLst>
                            <p:childTnLst>
                              <p:par>
                                <p:cTn id="53" presetID="12" presetClass="entr" presetSubtype="4" fill="hold" nodeType="after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slide(fromBottom)">
                                      <p:cBhvr>
                                        <p:cTn id="5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5" grpId="0" animBg="1"/>
      <p:bldP spid="634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24" name="文本框 23"/>
          <p:cNvSpPr txBox="1"/>
          <p:nvPr/>
        </p:nvSpPr>
        <p:spPr>
          <a:xfrm>
            <a:off x="4945459" y="1679493"/>
            <a:ext cx="2016224" cy="1446550"/>
          </a:xfrm>
          <a:prstGeom prst="rect">
            <a:avLst/>
          </a:prstGeom>
          <a:noFill/>
        </p:spPr>
        <p:txBody>
          <a:bodyPr wrap="square" rtlCol="0">
            <a:spAutoFit/>
          </a:bodyPr>
          <a:lstStyle/>
          <a:p>
            <a:pPr algn="ctr"/>
            <a:r>
              <a:rPr lang="en-US" altLang="zh-CN" sz="8800" b="1" dirty="0" smtClean="0">
                <a:gradFill>
                  <a:gsLst>
                    <a:gs pos="0">
                      <a:srgbClr val="0A97F4"/>
                    </a:gs>
                    <a:gs pos="47000">
                      <a:srgbClr val="33E5FF"/>
                    </a:gs>
                    <a:gs pos="100000">
                      <a:srgbClr val="0A97F4"/>
                    </a:gs>
                  </a:gsLst>
                  <a:lin ang="5400000" scaled="1"/>
                </a:gradFill>
                <a:effectLst>
                  <a:outerShdw blurRad="38100" dist="38100" dir="2700000" algn="tl">
                    <a:srgbClr val="000000">
                      <a:alpha val="43137"/>
                    </a:srgbClr>
                  </a:outerShdw>
                </a:effectLst>
                <a:latin typeface="Agency FB" panose="020B0503020202020204" pitchFamily="34" charset="0"/>
                <a:cs typeface="+mn-ea"/>
                <a:sym typeface="+mn-lt"/>
              </a:rPr>
              <a:t>02</a:t>
            </a:r>
            <a:endParaRPr lang="zh-CN" altLang="en-US" sz="8800" b="1" dirty="0">
              <a:gradFill>
                <a:gsLst>
                  <a:gs pos="0">
                    <a:srgbClr val="0A97F4"/>
                  </a:gs>
                  <a:gs pos="47000">
                    <a:srgbClr val="33E5FF"/>
                  </a:gs>
                  <a:gs pos="100000">
                    <a:srgbClr val="0A97F4"/>
                  </a:gs>
                </a:gsLst>
                <a:lin ang="5400000" scaled="1"/>
              </a:gra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27" name="文本框 26"/>
          <p:cNvSpPr txBox="1"/>
          <p:nvPr/>
        </p:nvSpPr>
        <p:spPr>
          <a:xfrm>
            <a:off x="2209155" y="4138549"/>
            <a:ext cx="7056784" cy="769441"/>
          </a:xfrm>
          <a:prstGeom prst="rect">
            <a:avLst/>
          </a:prstGeom>
          <a:noFill/>
        </p:spPr>
        <p:txBody>
          <a:bodyPr wrap="square" rtlCol="0">
            <a:spAutoFit/>
          </a:bodyPr>
          <a:lstStyle/>
          <a:p>
            <a:pPr algn="ctr"/>
            <a:r>
              <a:rPr lang="zh-CN" altLang="en-US" sz="4400" b="1" dirty="0" smtClean="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添加您的标题</a:t>
            </a:r>
            <a:endParaRPr lang="zh-CN" altLang="en-US" sz="44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
        <p:nvSpPr>
          <p:cNvPr id="28" name="文本框 27"/>
          <p:cNvSpPr txBox="1"/>
          <p:nvPr/>
        </p:nvSpPr>
        <p:spPr>
          <a:xfrm>
            <a:off x="3127821" y="5117122"/>
            <a:ext cx="5651500" cy="400110"/>
          </a:xfrm>
          <a:prstGeom prst="rect">
            <a:avLst/>
          </a:prstGeom>
          <a:noFill/>
        </p:spPr>
        <p:txBody>
          <a:bodyPr wrap="square" rtlCol="0">
            <a:spAutoFit/>
          </a:bodyPr>
          <a:lstStyle/>
          <a:p>
            <a:pPr algn="ctr"/>
            <a:r>
              <a:rPr lang="en-US" altLang="zh-CN" sz="20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rPr>
              <a:t>More than I can see Beyond imagination</a:t>
            </a:r>
            <a:endParaRPr lang="zh-CN" altLang="en-US" sz="2000" b="1" dirty="0">
              <a:gradFill flip="none" rotWithShape="1">
                <a:gsLst>
                  <a:gs pos="0">
                    <a:srgbClr val="0A97F4"/>
                  </a:gs>
                  <a:gs pos="47000">
                    <a:srgbClr val="33E5FF"/>
                  </a:gs>
                  <a:gs pos="100000">
                    <a:srgbClr val="0A97F4"/>
                  </a:gs>
                </a:gsLst>
                <a:lin ang="5400000" scaled="1"/>
                <a:tileRect/>
              </a:gradFill>
              <a:effectLst>
                <a:outerShdw blurRad="38100" dist="38100" dir="2700000" algn="tl">
                  <a:srgbClr val="000000">
                    <a:alpha val="43137"/>
                  </a:srgbClr>
                </a:outerShdw>
              </a:effectLst>
              <a:cs typeface="+mn-ea"/>
              <a:sym typeface="+mn-lt"/>
            </a:endParaRPr>
          </a:p>
        </p:txBody>
      </p:sp>
      <p:sp>
        <p:nvSpPr>
          <p:cNvPr id="7" name="等腰三角形 6"/>
          <p:cNvSpPr/>
          <p:nvPr/>
        </p:nvSpPr>
        <p:spPr>
          <a:xfrm rot="900000">
            <a:off x="4758003" y="492890"/>
            <a:ext cx="2679165" cy="2960806"/>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83295314"/>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style.rotation</p:attrName>
                                        </p:attrNameLst>
                                      </p:cBhvr>
                                      <p:tavLst>
                                        <p:tav tm="0">
                                          <p:val>
                                            <p:fltVal val="720"/>
                                          </p:val>
                                        </p:tav>
                                        <p:tav tm="100000">
                                          <p:val>
                                            <p:fltVal val="0"/>
                                          </p:val>
                                        </p:tav>
                                      </p:tavLst>
                                    </p:anim>
                                    <p:anim calcmode="lin" valueType="num">
                                      <p:cBhvr>
                                        <p:cTn id="9" dur="2000" fill="hold"/>
                                        <p:tgtEl>
                                          <p:spTgt spid="7"/>
                                        </p:tgtEl>
                                        <p:attrNameLst>
                                          <p:attrName>ppt_h</p:attrName>
                                        </p:attrNameLst>
                                      </p:cBhvr>
                                      <p:tavLst>
                                        <p:tav tm="0">
                                          <p:val>
                                            <p:fltVal val="0"/>
                                          </p:val>
                                        </p:tav>
                                        <p:tav tm="100000">
                                          <p:val>
                                            <p:strVal val="#ppt_h"/>
                                          </p:val>
                                        </p:tav>
                                      </p:tavLst>
                                    </p:anim>
                                    <p:anim calcmode="lin" valueType="num">
                                      <p:cBhvr>
                                        <p:cTn id="10" dur="2000" fill="hold"/>
                                        <p:tgtEl>
                                          <p:spTgt spid="7"/>
                                        </p:tgtEl>
                                        <p:attrNameLst>
                                          <p:attrName>ppt_w</p:attrName>
                                        </p:attrNameLst>
                                      </p:cBhvr>
                                      <p:tavLst>
                                        <p:tav tm="0">
                                          <p:val>
                                            <p:fltVal val="0"/>
                                          </p:val>
                                        </p:tav>
                                        <p:tav tm="100000">
                                          <p:val>
                                            <p:strVal val="#ppt_w"/>
                                          </p:val>
                                        </p:tav>
                                      </p:tavLst>
                                    </p:anim>
                                  </p:childTnLst>
                                </p:cTn>
                              </p:par>
                            </p:childTnLst>
                          </p:cTn>
                        </p:par>
                        <p:par>
                          <p:cTn id="11" fill="hold">
                            <p:stCondLst>
                              <p:cond delay="20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24"/>
                                        </p:tgtEl>
                                        <p:attrNameLst>
                                          <p:attrName>ppt_y</p:attrName>
                                        </p:attrNameLst>
                                      </p:cBhvr>
                                      <p:tavLst>
                                        <p:tav tm="0">
                                          <p:val>
                                            <p:strVal val="#ppt_y"/>
                                          </p:val>
                                        </p:tav>
                                        <p:tav tm="100000">
                                          <p:val>
                                            <p:strVal val="#ppt_y"/>
                                          </p:val>
                                        </p:tav>
                                      </p:tavLst>
                                    </p:anim>
                                    <p:anim calcmode="lin" valueType="num">
                                      <p:cBhvr>
                                        <p:cTn id="16"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24"/>
                                        </p:tgtEl>
                                      </p:cBhvr>
                                    </p:animEffect>
                                  </p:childTnLst>
                                </p:cTn>
                              </p:par>
                            </p:childTnLst>
                          </p:cTn>
                        </p:par>
                        <p:par>
                          <p:cTn id="19" fill="hold">
                            <p:stCondLst>
                              <p:cond delay="2550"/>
                            </p:stCondLst>
                            <p:childTnLst>
                              <p:par>
                                <p:cTn id="20" presetID="26" presetClass="emph" presetSubtype="0" fill="hold" grpId="1" nodeType="afterEffect">
                                  <p:stCondLst>
                                    <p:cond delay="0"/>
                                  </p:stCondLst>
                                  <p:iterate type="lt">
                                    <p:tmPct val="0"/>
                                  </p:iterate>
                                  <p:childTnLst>
                                    <p:animEffect transition="out" filter="fade">
                                      <p:cBhvr>
                                        <p:cTn id="21" dur="1000" tmFilter="0, 0; .2, .5; .8, .5; 1, 0"/>
                                        <p:tgtEl>
                                          <p:spTgt spid="24"/>
                                        </p:tgtEl>
                                      </p:cBhvr>
                                    </p:animEffect>
                                    <p:animScale>
                                      <p:cBhvr>
                                        <p:cTn id="22" dur="500" autoRev="1" fill="hold"/>
                                        <p:tgtEl>
                                          <p:spTgt spid="24"/>
                                        </p:tgtEl>
                                      </p:cBhvr>
                                      <p:by x="105000" y="105000"/>
                                    </p:animScale>
                                  </p:childTnLst>
                                </p:cTn>
                              </p:par>
                            </p:childTnLst>
                          </p:cTn>
                        </p:par>
                        <p:par>
                          <p:cTn id="23" fill="hold">
                            <p:stCondLst>
                              <p:cond delay="355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27"/>
                                        </p:tgtEl>
                                        <p:attrNameLst>
                                          <p:attrName>style.visibility</p:attrName>
                                        </p:attrNameLst>
                                      </p:cBhvr>
                                      <p:to>
                                        <p:strVal val="visible"/>
                                      </p:to>
                                    </p:set>
                                    <p:anim calcmode="lin" valueType="num">
                                      <p:cBhvr>
                                        <p:cTn id="26"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27"/>
                                        </p:tgtEl>
                                        <p:attrNameLst>
                                          <p:attrName>ppt_y</p:attrName>
                                        </p:attrNameLst>
                                      </p:cBhvr>
                                      <p:tavLst>
                                        <p:tav tm="0">
                                          <p:val>
                                            <p:strVal val="#ppt_y"/>
                                          </p:val>
                                        </p:tav>
                                        <p:tav tm="100000">
                                          <p:val>
                                            <p:strVal val="#ppt_y"/>
                                          </p:val>
                                        </p:tav>
                                      </p:tavLst>
                                    </p:anim>
                                    <p:anim calcmode="lin" valueType="num">
                                      <p:cBhvr>
                                        <p:cTn id="28"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27"/>
                                        </p:tgtEl>
                                      </p:cBhvr>
                                    </p:animEffect>
                                  </p:childTnLst>
                                </p:cTn>
                              </p:par>
                            </p:childTnLst>
                          </p:cTn>
                        </p:par>
                        <p:par>
                          <p:cTn id="31" fill="hold">
                            <p:stCondLst>
                              <p:cond delay="4300"/>
                            </p:stCondLst>
                            <p:childTnLst>
                              <p:par>
                                <p:cTn id="32" presetID="26" presetClass="emph" presetSubtype="0" fill="hold" grpId="1" nodeType="afterEffect">
                                  <p:stCondLst>
                                    <p:cond delay="0"/>
                                  </p:stCondLst>
                                  <p:iterate type="lt">
                                    <p:tmPct val="0"/>
                                  </p:iterate>
                                  <p:childTnLst>
                                    <p:animEffect transition="out" filter="fade">
                                      <p:cBhvr>
                                        <p:cTn id="33" dur="1000" tmFilter="0, 0; .2, .5; .8, .5; 1, 0"/>
                                        <p:tgtEl>
                                          <p:spTgt spid="27"/>
                                        </p:tgtEl>
                                      </p:cBhvr>
                                    </p:animEffect>
                                    <p:animScale>
                                      <p:cBhvr>
                                        <p:cTn id="34" dur="500" autoRev="1" fill="hold"/>
                                        <p:tgtEl>
                                          <p:spTgt spid="27"/>
                                        </p:tgtEl>
                                      </p:cBhvr>
                                      <p:by x="105000" y="105000"/>
                                    </p:animScale>
                                  </p:childTnLst>
                                </p:cTn>
                              </p:par>
                            </p:childTnLst>
                          </p:cTn>
                        </p:par>
                        <p:par>
                          <p:cTn id="35" fill="hold">
                            <p:stCondLst>
                              <p:cond delay="5300"/>
                            </p:stCondLst>
                            <p:childTnLst>
                              <p:par>
                                <p:cTn id="36" presetID="37" presetClass="entr" presetSubtype="0" fill="hold" grpId="0"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1000"/>
                                        <p:tgtEl>
                                          <p:spTgt spid="28"/>
                                        </p:tgtEl>
                                      </p:cBhvr>
                                    </p:animEffect>
                                    <p:anim calcmode="lin" valueType="num">
                                      <p:cBhvr>
                                        <p:cTn id="39" dur="1000" fill="hold"/>
                                        <p:tgtEl>
                                          <p:spTgt spid="28"/>
                                        </p:tgtEl>
                                        <p:attrNameLst>
                                          <p:attrName>ppt_x</p:attrName>
                                        </p:attrNameLst>
                                      </p:cBhvr>
                                      <p:tavLst>
                                        <p:tav tm="0">
                                          <p:val>
                                            <p:strVal val="#ppt_x"/>
                                          </p:val>
                                        </p:tav>
                                        <p:tav tm="100000">
                                          <p:val>
                                            <p:strVal val="#ppt_x"/>
                                          </p:val>
                                        </p:tav>
                                      </p:tavLst>
                                    </p:anim>
                                    <p:anim calcmode="lin" valueType="num">
                                      <p:cBhvr>
                                        <p:cTn id="40" dur="900" decel="100000" fill="hold"/>
                                        <p:tgtEl>
                                          <p:spTgt spid="28"/>
                                        </p:tgtEl>
                                        <p:attrNameLst>
                                          <p:attrName>ppt_y</p:attrName>
                                        </p:attrNameLst>
                                      </p:cBhvr>
                                      <p:tavLst>
                                        <p:tav tm="0">
                                          <p:val>
                                            <p:strVal val="#ppt_y+1"/>
                                          </p:val>
                                        </p:tav>
                                        <p:tav tm="100000">
                                          <p:val>
                                            <p:strVal val="#ppt_y-.03"/>
                                          </p:val>
                                        </p:tav>
                                      </p:tavLst>
                                    </p:anim>
                                    <p:anim calcmode="lin" valueType="num">
                                      <p:cBhvr>
                                        <p:cTn id="41"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4" grpId="1"/>
      <p:bldP spid="27" grpId="0"/>
      <p:bldP spid="27" grpId="1"/>
      <p:bldP spid="28" grpId="0"/>
      <p:bldP spid="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自定义 426">
      <a:dk1>
        <a:srgbClr val="FFFFFF"/>
      </a:dk1>
      <a:lt1>
        <a:sysClr val="window" lastClr="FFFFFF"/>
      </a:lt1>
      <a:dk2>
        <a:srgbClr val="39302A"/>
      </a:dk2>
      <a:lt2>
        <a:srgbClr val="7F7F7F"/>
      </a:lt2>
      <a:accent1>
        <a:srgbClr val="32D2FB"/>
      </a:accent1>
      <a:accent2>
        <a:srgbClr val="0089E6"/>
      </a:accent2>
      <a:accent3>
        <a:srgbClr val="32D2FB"/>
      </a:accent3>
      <a:accent4>
        <a:srgbClr val="0089E6"/>
      </a:accent4>
      <a:accent5>
        <a:srgbClr val="32D2FB"/>
      </a:accent5>
      <a:accent6>
        <a:srgbClr val="0089E6"/>
      </a:accent6>
      <a:hlink>
        <a:srgbClr val="32D2FB"/>
      </a:hlink>
      <a:folHlink>
        <a:srgbClr val="0089E6"/>
      </a:folHlink>
    </a:clrScheme>
    <a:fontScheme name="Temp">
      <a:majorFont>
        <a:latin typeface="Arial"/>
        <a:ea typeface="张海山锐线体简"/>
        <a:cs typeface=""/>
      </a:majorFont>
      <a:minorFont>
        <a:latin typeface="Arial"/>
        <a:ea typeface="张海山锐线体简"/>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519</TotalTime>
  <Words>1689</Words>
  <Application>Microsoft Office PowerPoint</Application>
  <PresentationFormat>自定义</PresentationFormat>
  <Paragraphs>301</Paragraphs>
  <Slides>25</Slides>
  <Notes>25</Notes>
  <HiddenSlides>0</HiddenSlides>
  <MMClips>2</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25</vt:i4>
      </vt:variant>
    </vt:vector>
  </HeadingPairs>
  <TitlesOfParts>
    <vt:vector size="31" baseType="lpstr">
      <vt:lpstr>Arial</vt:lpstr>
      <vt:lpstr>宋体</vt:lpstr>
      <vt:lpstr>张海山锐线体简</vt:lpstr>
      <vt:lpstr>Agency FB</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http://www.deepbbs.org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深度联盟http://www.deepbbs.org</dc:creator>
  <cp:lastModifiedBy>admin</cp:lastModifiedBy>
  <cp:revision>113</cp:revision>
  <dcterms:created xsi:type="dcterms:W3CDTF">2015-09-13T11:28:16Z</dcterms:created>
  <dcterms:modified xsi:type="dcterms:W3CDTF">2017-05-19T09:15:38Z</dcterms:modified>
</cp:coreProperties>
</file>

<file path=docProps/thumbnail.jpeg>
</file>